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71" r:id="rId3"/>
    <p:sldId id="281" r:id="rId4"/>
    <p:sldId id="259" r:id="rId5"/>
    <p:sldId id="260" r:id="rId6"/>
    <p:sldId id="261" r:id="rId7"/>
    <p:sldId id="272" r:id="rId8"/>
    <p:sldId id="273" r:id="rId9"/>
    <p:sldId id="284" r:id="rId10"/>
    <p:sldId id="283" r:id="rId11"/>
    <p:sldId id="286" r:id="rId12"/>
    <p:sldId id="285" r:id="rId13"/>
    <p:sldId id="275" r:id="rId14"/>
    <p:sldId id="278" r:id="rId15"/>
    <p:sldId id="279" r:id="rId16"/>
    <p:sldId id="28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5D3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59" autoAdjust="0"/>
    <p:restoredTop sz="94660"/>
  </p:normalViewPr>
  <p:slideViewPr>
    <p:cSldViewPr>
      <p:cViewPr>
        <p:scale>
          <a:sx n="66" d="100"/>
          <a:sy n="66" d="100"/>
        </p:scale>
        <p:origin x="-1734" y="-5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8"/>
  <c:chart>
    <c:autoTitleDeleted val="1"/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Художественно-эстетическое развитие</c:v>
                </c:pt>
              </c:strCache>
            </c:strRef>
          </c:tx>
          <c:dLbls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75%</a:t>
                    </a:r>
                    <a:endParaRPr lang="en-US"/>
                  </a:p>
                </c:rich>
              </c:tx>
              <c:showVal val="1"/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87%</a:t>
                    </a:r>
                    <a:endParaRPr lang="en-US"/>
                  </a:p>
                </c:rich>
              </c:tx>
              <c:showVal val="1"/>
            </c:dLbl>
            <c:dLbl>
              <c:idx val="3"/>
              <c:tx>
                <c:rich>
                  <a:bodyPr/>
                  <a:lstStyle/>
                  <a:p>
                    <a:r>
                      <a:rPr lang="en-US" smtClean="0"/>
                      <a:t>96%</a:t>
                    </a:r>
                    <a:endParaRPr lang="en-US"/>
                  </a:p>
                </c:rich>
              </c:tx>
              <c:showVal val="1"/>
            </c:dLbl>
            <c:showVal val="1"/>
          </c:dLbls>
          <c:cat>
            <c:strRef>
              <c:f>Лист1!$A$2:$A$5</c:f>
              <c:strCache>
                <c:ptCount val="4"/>
                <c:pt idx="1">
                  <c:v>2012 г.</c:v>
                </c:pt>
                <c:pt idx="2">
                  <c:v>2013 г.</c:v>
                </c:pt>
                <c:pt idx="3">
                  <c:v>2014 г.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1">
                  <c:v>0.75000000000000022</c:v>
                </c:pt>
                <c:pt idx="2">
                  <c:v>0.87000000000000022</c:v>
                </c:pt>
                <c:pt idx="3">
                  <c:v>0.96000000000000019</c:v>
                </c:pt>
              </c:numCache>
            </c:numRef>
          </c:val>
        </c:ser>
        <c:dLbls>
          <c:showVal val="1"/>
        </c:dLbls>
        <c:gapWidth val="95"/>
        <c:gapDepth val="95"/>
        <c:shape val="box"/>
        <c:axId val="88188800"/>
        <c:axId val="88190336"/>
        <c:axId val="0"/>
      </c:bar3DChart>
      <c:catAx>
        <c:axId val="88188800"/>
        <c:scaling>
          <c:orientation val="minMax"/>
        </c:scaling>
        <c:axPos val="b"/>
        <c:majorTickMark val="none"/>
        <c:tickLblPos val="nextTo"/>
        <c:crossAx val="88190336"/>
        <c:crosses val="autoZero"/>
        <c:auto val="1"/>
        <c:lblAlgn val="ctr"/>
        <c:lblOffset val="100"/>
      </c:catAx>
      <c:valAx>
        <c:axId val="88190336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88188800"/>
        <c:crosses val="autoZero"/>
        <c:crossBetween val="between"/>
      </c:valAx>
    </c:plotArea>
    <c:legend>
      <c:legendPos val="t"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&#1088;&#1080;&#1089;&#1086;&#1074;&#1072;&#1085;&#1080;&#1077;%20&#1087;&#1072;&#1088;&#1086;&#1083;&#1086;&#1085;&#1086;&#1084;.docx" TargetMode="External"/><Relationship Id="rId7" Type="http://schemas.openxmlformats.org/officeDocument/2006/relationships/image" Target="../media/image32.png"/><Relationship Id="rId2" Type="http://schemas.openxmlformats.org/officeDocument/2006/relationships/hyperlink" Target="&#1096;&#1090;&#1088;&#1080;&#1093;.docx" TargetMode="External"/><Relationship Id="rId1" Type="http://schemas.openxmlformats.org/officeDocument/2006/relationships/hyperlink" Target="&#1084;&#1086;&#1085;&#1086;&#1090;&#1080;&#1087;&#1080;&#1103;.docx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hyperlink" Target="&#1085;&#1072;%20&#1074;&#1086;&#1079;&#1076;&#1091;&#1096;&#1085;&#1099;&#1093;%20&#1096;&#1072;&#1088;&#1072;&#1093;.docx" TargetMode="Externa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hyperlink" Target="&#1092;&#1086;&#1090;&#1086;&#1082;&#1086;&#1087;&#1080;&#1103;-%20&#1088;&#1080;&#1089;&#1086;&#1074;&#1072;&#1085;&#1080;&#1077;%20&#1089;&#1074;&#1077;&#1095;&#1086;&#1081;.docx" TargetMode="External"/><Relationship Id="rId2" Type="http://schemas.openxmlformats.org/officeDocument/2006/relationships/hyperlink" Target="&#1082;&#1083;&#1103;&#1082;&#1089;&#1086;&#1075;&#1088;&#1072;&#1092;&#1080;&#1103;.docx" TargetMode="External"/><Relationship Id="rId1" Type="http://schemas.openxmlformats.org/officeDocument/2006/relationships/hyperlink" Target="&#1088;&#1072;&#1079;&#1076;&#1091;&#1074;&#1072;&#1085;&#1080;&#1077;%20&#1082;&#1088;&#1072;&#1089;&#1082;&#1080;.docx" TargetMode="External"/><Relationship Id="rId4" Type="http://schemas.openxmlformats.org/officeDocument/2006/relationships/hyperlink" Target="&#1075;&#1088;&#1072;&#1090;&#1072;&#1078;.docx" TargetMode="Externa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hyperlink" Target="&#1088;&#1080;&#1089;&#1086;&#1074;&#1072;&#1085;&#1080;&#1077;%20&#1087;&#1072;&#1083;&#1100;&#1095;&#1080;&#1082;&#1072;&#1084;&#1080;.docx" TargetMode="External"/><Relationship Id="rId2" Type="http://schemas.openxmlformats.org/officeDocument/2006/relationships/hyperlink" Target="&#1087;&#1077;&#1095;&#1072;&#1090;&#1100;%20&#1083;&#1080;&#1089;&#1090;&#1100;&#1077;&#1074;.docx" TargetMode="External"/><Relationship Id="rId1" Type="http://schemas.openxmlformats.org/officeDocument/2006/relationships/hyperlink" Target="&#1074;&#1086;&#1089;&#1082;&#1086;&#1074;&#1099;&#1077;%20&#1082;&#1072;&#1088;&#1072;&#1085;&#1076;&#1072;&#1096;&#1080;+&#1072;&#1082;&#1074;&#1072;&#1088;&#1077;&#1083;&#1100;.docx" TargetMode="External"/><Relationship Id="rId4" Type="http://schemas.openxmlformats.org/officeDocument/2006/relationships/hyperlink" Target="&#1088;&#1080;&#1089;&#1086;&#1074;&#1072;&#1085;&#1080;&#1077;%20&#1084;&#1077;&#1090;&#1086;&#1076;&#1086;&#1084;%20&#1090;&#1099;&#1095;&#1082;&#1072;.docx" TargetMode="External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hyperlink" Target="../&#1053;&#1077;&#1090;&#1088;&#1072;&#1076;&#1080;&#1094;.%20&#1090;&#1077;&#1093;&#1085;&#1080;&#1082;&#1080;%20&#1088;&#1080;&#1089;&#1086;&#1074;&#1072;&#1085;&#1080;&#1077;/&#1075;&#1080;&#1087;&#1077;&#1088;&#1089;&#1089;&#1099;&#1083;&#1082;&#1072;/&#1088;&#1080;&#1089;&#1086;&#1074;&#1072;&#1085;&#1080;&#1077;%20&#1089;&#1086;&#1083;&#1100;&#1102;.docx" TargetMode="External"/><Relationship Id="rId7" Type="http://schemas.openxmlformats.org/officeDocument/2006/relationships/image" Target="../media/image51.jpeg"/><Relationship Id="rId2" Type="http://schemas.openxmlformats.org/officeDocument/2006/relationships/hyperlink" Target="&#1088;&#1072;&#1089;&#1095;&#1077;&#1089;&#1099;&#1074;&#1072;&#1085;&#1080;&#1077;%20&#1082;&#1088;&#1072;&#1089;&#1082;&#1080;.docx" TargetMode="External"/><Relationship Id="rId1" Type="http://schemas.openxmlformats.org/officeDocument/2006/relationships/hyperlink" Target="&#1088;&#1080;&#1089;&#1086;&#1074;&#1072;&#1085;&#1080;&#1077;%20&#1085;&#1080;&#1082;&#1072;&#1084;&#1080;.docx" TargetMode="External"/><Relationship Id="rId6" Type="http://schemas.openxmlformats.org/officeDocument/2006/relationships/image" Target="../media/image50.jpeg"/><Relationship Id="rId5" Type="http://schemas.openxmlformats.org/officeDocument/2006/relationships/hyperlink" Target="&#1088;&#1080;&#1089;&#1086;&#1074;&#1072;&#1085;&#1080;&#1077;%20&#1087;&#1077;&#1089;&#1082;&#1086;&#1084;.docx" TargetMode="External"/><Relationship Id="rId4" Type="http://schemas.openxmlformats.org/officeDocument/2006/relationships/hyperlink" Target="&#1088;&#1080;&#1089;&#1086;&#1074;&#1072;&#1085;&#1080;&#1077;%20&#1089;&#1086;&#1083;&#1100;&#1102;.docx" TargetMode="External"/><Relationship Id="rId9" Type="http://schemas.openxmlformats.org/officeDocument/2006/relationships/image" Target="../media/image53.jpe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&#1096;&#1090;&#1088;&#1080;&#1093;.docx" TargetMode="External"/><Relationship Id="rId7" Type="http://schemas.openxmlformats.org/officeDocument/2006/relationships/hyperlink" Target="&#1085;&#1072;%20&#1074;&#1086;&#1079;&#1076;&#1091;&#1096;&#1085;&#1099;&#1093;%20&#1096;&#1072;&#1088;&#1072;&#1093;.docx" TargetMode="External"/><Relationship Id="rId2" Type="http://schemas.openxmlformats.org/officeDocument/2006/relationships/image" Target="../media/image30.png"/><Relationship Id="rId1" Type="http://schemas.openxmlformats.org/officeDocument/2006/relationships/hyperlink" Target="&#1084;&#1086;&#1085;&#1086;&#1090;&#1080;&#1087;&#1080;&#1103;.docx" TargetMode="External"/><Relationship Id="rId6" Type="http://schemas.openxmlformats.org/officeDocument/2006/relationships/image" Target="../media/image32.png"/><Relationship Id="rId5" Type="http://schemas.openxmlformats.org/officeDocument/2006/relationships/hyperlink" Target="&#1088;&#1080;&#1089;&#1086;&#1074;&#1072;&#1085;&#1080;&#1077;%20&#1087;&#1072;&#1088;&#1086;&#1083;&#1086;&#1085;&#1086;&#1084;.docx" TargetMode="External"/><Relationship Id="rId4" Type="http://schemas.openxmlformats.org/officeDocument/2006/relationships/image" Target="../media/image31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hyperlink" Target="&#1092;&#1086;&#1090;&#1086;&#1082;&#1086;&#1087;&#1080;&#1103;-%20&#1088;&#1080;&#1089;&#1086;&#1074;&#1072;&#1085;&#1080;&#1077;%20&#1089;&#1074;&#1077;&#1095;&#1086;&#1081;.docx" TargetMode="External"/><Relationship Id="rId2" Type="http://schemas.openxmlformats.org/officeDocument/2006/relationships/hyperlink" Target="&#1082;&#1083;&#1103;&#1082;&#1089;&#1086;&#1075;&#1088;&#1072;&#1092;&#1080;&#1103;.docx" TargetMode="External"/><Relationship Id="rId1" Type="http://schemas.openxmlformats.org/officeDocument/2006/relationships/hyperlink" Target="&#1088;&#1072;&#1079;&#1076;&#1091;&#1074;&#1072;&#1085;&#1080;&#1077;%20&#1082;&#1088;&#1072;&#1089;&#1082;&#1080;.docx" TargetMode="External"/><Relationship Id="rId4" Type="http://schemas.openxmlformats.org/officeDocument/2006/relationships/hyperlink" Target="&#1075;&#1088;&#1072;&#1090;&#1072;&#1078;.docx" TargetMode="External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hyperlink" Target="&#1088;&#1080;&#1089;&#1086;&#1074;&#1072;&#1085;&#1080;&#1077;%20&#1087;&#1072;&#1083;&#1100;&#1095;&#1080;&#1082;&#1072;&#1084;&#1080;.docx" TargetMode="External"/><Relationship Id="rId2" Type="http://schemas.openxmlformats.org/officeDocument/2006/relationships/hyperlink" Target="&#1087;&#1077;&#1095;&#1072;&#1090;&#1100;%20&#1083;&#1080;&#1089;&#1090;&#1100;&#1077;&#1074;.docx" TargetMode="External"/><Relationship Id="rId1" Type="http://schemas.openxmlformats.org/officeDocument/2006/relationships/hyperlink" Target="&#1074;&#1086;&#1089;&#1082;&#1086;&#1074;&#1099;&#1077;%20&#1082;&#1072;&#1088;&#1072;&#1085;&#1076;&#1072;&#1096;&#1080;+&#1072;&#1082;&#1074;&#1072;&#1088;&#1077;&#1083;&#1100;.docx" TargetMode="External"/><Relationship Id="rId4" Type="http://schemas.openxmlformats.org/officeDocument/2006/relationships/hyperlink" Target="&#1088;&#1080;&#1089;&#1086;&#1074;&#1072;&#1085;&#1080;&#1077;%20&#1084;&#1077;&#1090;&#1086;&#1076;&#1086;&#1084;%20&#1090;&#1099;&#1095;&#1082;&#1072;.docx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814BB0-DA3C-4CC4-B2CA-2BB4316919C6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4EA5D9B-CFB9-4910-8674-5BCC2EE4E969}">
      <dgm:prSet phldrT="[Текст]" custT="1"/>
      <dgm:spPr/>
      <dgm:t>
        <a:bodyPr/>
        <a:lstStyle/>
        <a:p>
          <a:r>
            <a:rPr lang="ru-RU" sz="1800" dirty="0" err="1" smtClean="0"/>
            <a:t>Научно-исследователь</a:t>
          </a:r>
          <a:endParaRPr lang="en-US" sz="1800" dirty="0" smtClean="0"/>
        </a:p>
        <a:p>
          <a:r>
            <a:rPr lang="ru-RU" sz="1800" dirty="0" err="1" smtClean="0"/>
            <a:t>ские</a:t>
          </a:r>
          <a:r>
            <a:rPr lang="ru-RU" sz="1800" dirty="0" smtClean="0"/>
            <a:t> условия</a:t>
          </a:r>
          <a:endParaRPr lang="ru-RU" sz="1800" dirty="0"/>
        </a:p>
      </dgm:t>
    </dgm:pt>
    <dgm:pt modelId="{193BD4F4-72F7-48C0-99C4-1B624BC8D92C}" type="parTrans" cxnId="{73F816EC-65A2-404F-912E-C7628196FC9A}">
      <dgm:prSet/>
      <dgm:spPr/>
      <dgm:t>
        <a:bodyPr/>
        <a:lstStyle/>
        <a:p>
          <a:endParaRPr lang="ru-RU"/>
        </a:p>
      </dgm:t>
    </dgm:pt>
    <dgm:pt modelId="{5ADD6ADE-56C1-4A8C-834C-5020B29C9D19}" type="sibTrans" cxnId="{73F816EC-65A2-404F-912E-C7628196FC9A}">
      <dgm:prSet/>
      <dgm:spPr/>
      <dgm:t>
        <a:bodyPr/>
        <a:lstStyle/>
        <a:p>
          <a:endParaRPr lang="ru-RU"/>
        </a:p>
      </dgm:t>
    </dgm:pt>
    <dgm:pt modelId="{8388D90D-809B-4B85-B35F-30CD33CDBE8A}">
      <dgm:prSet phldrT="[Текст]" custT="1"/>
      <dgm:spPr/>
      <dgm:t>
        <a:bodyPr/>
        <a:lstStyle/>
        <a:p>
          <a:r>
            <a:rPr lang="ru-RU" sz="1800" dirty="0" smtClean="0"/>
            <a:t>Методические условия</a:t>
          </a:r>
          <a:endParaRPr lang="ru-RU" sz="1800" dirty="0"/>
        </a:p>
      </dgm:t>
    </dgm:pt>
    <dgm:pt modelId="{9928A9BB-9129-4B84-AD5A-5D30D0CF94AD}" type="parTrans" cxnId="{7E0C4B86-C37F-4F0F-B341-BC5D58C5BE6C}">
      <dgm:prSet/>
      <dgm:spPr/>
      <dgm:t>
        <a:bodyPr/>
        <a:lstStyle/>
        <a:p>
          <a:endParaRPr lang="ru-RU"/>
        </a:p>
      </dgm:t>
    </dgm:pt>
    <dgm:pt modelId="{8670D3D8-4437-4FF3-A65E-7EB7397DA0F0}" type="sibTrans" cxnId="{7E0C4B86-C37F-4F0F-B341-BC5D58C5BE6C}">
      <dgm:prSet/>
      <dgm:spPr/>
      <dgm:t>
        <a:bodyPr/>
        <a:lstStyle/>
        <a:p>
          <a:endParaRPr lang="ru-RU"/>
        </a:p>
      </dgm:t>
    </dgm:pt>
    <dgm:pt modelId="{FFF16FD2-F4F9-4760-9828-0923D9C17E49}">
      <dgm:prSet phldrT="[Текст]" custT="1"/>
      <dgm:spPr/>
      <dgm:t>
        <a:bodyPr/>
        <a:lstStyle/>
        <a:p>
          <a:r>
            <a:rPr lang="ru-RU" sz="1800" dirty="0" smtClean="0"/>
            <a:t>Организационно-педагогические условия</a:t>
          </a:r>
          <a:endParaRPr lang="ru-RU" sz="1800" dirty="0"/>
        </a:p>
      </dgm:t>
    </dgm:pt>
    <dgm:pt modelId="{BEE1A717-B063-4649-AE04-B4A13F3F98EA}" type="parTrans" cxnId="{DB8EB65B-B6BA-407E-8B92-48C0C916B44F}">
      <dgm:prSet/>
      <dgm:spPr/>
      <dgm:t>
        <a:bodyPr/>
        <a:lstStyle/>
        <a:p>
          <a:endParaRPr lang="ru-RU"/>
        </a:p>
      </dgm:t>
    </dgm:pt>
    <dgm:pt modelId="{BA6A73D7-0AC1-4275-A876-F98B60EA00D5}" type="sibTrans" cxnId="{DB8EB65B-B6BA-407E-8B92-48C0C916B44F}">
      <dgm:prSet/>
      <dgm:spPr/>
      <dgm:t>
        <a:bodyPr/>
        <a:lstStyle/>
        <a:p>
          <a:endParaRPr lang="ru-RU"/>
        </a:p>
      </dgm:t>
    </dgm:pt>
    <dgm:pt modelId="{93788E4E-10BB-4A44-9AFA-1C4C9564D5E8}" type="pres">
      <dgm:prSet presAssocID="{BF814BB0-DA3C-4CC4-B2CA-2BB4316919C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C4D0C3E-A562-4CEA-90D4-45914EC687FC}" type="pres">
      <dgm:prSet presAssocID="{84EA5D9B-CFB9-4910-8674-5BCC2EE4E969}" presName="linNode" presStyleCnt="0"/>
      <dgm:spPr/>
    </dgm:pt>
    <dgm:pt modelId="{06B601F9-CB7C-476A-9ED5-EDD502146A08}" type="pres">
      <dgm:prSet presAssocID="{84EA5D9B-CFB9-4910-8674-5BCC2EE4E969}" presName="parentText" presStyleLbl="node1" presStyleIdx="0" presStyleCnt="3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00B851-76D8-4D31-AF8B-D0FCD2708136}" type="pres">
      <dgm:prSet presAssocID="{5ADD6ADE-56C1-4A8C-834C-5020B29C9D19}" presName="sp" presStyleCnt="0"/>
      <dgm:spPr/>
    </dgm:pt>
    <dgm:pt modelId="{6684B356-565E-4E7D-A138-E9D40AABF71D}" type="pres">
      <dgm:prSet presAssocID="{8388D90D-809B-4B85-B35F-30CD33CDBE8A}" presName="linNode" presStyleCnt="0"/>
      <dgm:spPr/>
    </dgm:pt>
    <dgm:pt modelId="{DA237432-04A0-43CA-B2DA-3DEC2EE1A27A}" type="pres">
      <dgm:prSet presAssocID="{8388D90D-809B-4B85-B35F-30CD33CDBE8A}" presName="parentText" presStyleLbl="node1" presStyleIdx="1" presStyleCnt="3" custScaleX="27516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10BDEE-D84A-48B1-8B5F-F516F7069D70}" type="pres">
      <dgm:prSet presAssocID="{8670D3D8-4437-4FF3-A65E-7EB7397DA0F0}" presName="sp" presStyleCnt="0"/>
      <dgm:spPr/>
    </dgm:pt>
    <dgm:pt modelId="{4A0B1F9E-07D2-4B4E-B503-67384901F161}" type="pres">
      <dgm:prSet presAssocID="{FFF16FD2-F4F9-4760-9828-0923D9C17E49}" presName="linNode" presStyleCnt="0"/>
      <dgm:spPr/>
    </dgm:pt>
    <dgm:pt modelId="{E13D2F58-8B7C-4DB6-9EFF-1120D3BBC7FD}" type="pres">
      <dgm:prSet presAssocID="{FFF16FD2-F4F9-4760-9828-0923D9C17E49}" presName="parentText" presStyleLbl="node1" presStyleIdx="2" presStyleCnt="3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3F816EC-65A2-404F-912E-C7628196FC9A}" srcId="{BF814BB0-DA3C-4CC4-B2CA-2BB4316919C6}" destId="{84EA5D9B-CFB9-4910-8674-5BCC2EE4E969}" srcOrd="0" destOrd="0" parTransId="{193BD4F4-72F7-48C0-99C4-1B624BC8D92C}" sibTransId="{5ADD6ADE-56C1-4A8C-834C-5020B29C9D19}"/>
    <dgm:cxn modelId="{7E0C4B86-C37F-4F0F-B341-BC5D58C5BE6C}" srcId="{BF814BB0-DA3C-4CC4-B2CA-2BB4316919C6}" destId="{8388D90D-809B-4B85-B35F-30CD33CDBE8A}" srcOrd="1" destOrd="0" parTransId="{9928A9BB-9129-4B84-AD5A-5D30D0CF94AD}" sibTransId="{8670D3D8-4437-4FF3-A65E-7EB7397DA0F0}"/>
    <dgm:cxn modelId="{DB8EB65B-B6BA-407E-8B92-48C0C916B44F}" srcId="{BF814BB0-DA3C-4CC4-B2CA-2BB4316919C6}" destId="{FFF16FD2-F4F9-4760-9828-0923D9C17E49}" srcOrd="2" destOrd="0" parTransId="{BEE1A717-B063-4649-AE04-B4A13F3F98EA}" sibTransId="{BA6A73D7-0AC1-4275-A876-F98B60EA00D5}"/>
    <dgm:cxn modelId="{75EAEEDB-9E23-40B6-BABF-F2F953659F64}" type="presOf" srcId="{84EA5D9B-CFB9-4910-8674-5BCC2EE4E969}" destId="{06B601F9-CB7C-476A-9ED5-EDD502146A08}" srcOrd="0" destOrd="0" presId="urn:microsoft.com/office/officeart/2005/8/layout/vList5"/>
    <dgm:cxn modelId="{B4B9C62E-EB67-4635-9568-04F0763EE727}" type="presOf" srcId="{FFF16FD2-F4F9-4760-9828-0923D9C17E49}" destId="{E13D2F58-8B7C-4DB6-9EFF-1120D3BBC7FD}" srcOrd="0" destOrd="0" presId="urn:microsoft.com/office/officeart/2005/8/layout/vList5"/>
    <dgm:cxn modelId="{BC559D91-B29C-4D43-B714-CA3EFF68E9AC}" type="presOf" srcId="{BF814BB0-DA3C-4CC4-B2CA-2BB4316919C6}" destId="{93788E4E-10BB-4A44-9AFA-1C4C9564D5E8}" srcOrd="0" destOrd="0" presId="urn:microsoft.com/office/officeart/2005/8/layout/vList5"/>
    <dgm:cxn modelId="{AADB156F-5F1A-4B3A-980F-D9F62AAD8697}" type="presOf" srcId="{8388D90D-809B-4B85-B35F-30CD33CDBE8A}" destId="{DA237432-04A0-43CA-B2DA-3DEC2EE1A27A}" srcOrd="0" destOrd="0" presId="urn:microsoft.com/office/officeart/2005/8/layout/vList5"/>
    <dgm:cxn modelId="{DB038723-3682-4270-B217-BEF1A58561FA}" type="presParOf" srcId="{93788E4E-10BB-4A44-9AFA-1C4C9564D5E8}" destId="{0C4D0C3E-A562-4CEA-90D4-45914EC687FC}" srcOrd="0" destOrd="0" presId="urn:microsoft.com/office/officeart/2005/8/layout/vList5"/>
    <dgm:cxn modelId="{6F16A1D5-9F8A-4925-9537-C6653CAD983E}" type="presParOf" srcId="{0C4D0C3E-A562-4CEA-90D4-45914EC687FC}" destId="{06B601F9-CB7C-476A-9ED5-EDD502146A08}" srcOrd="0" destOrd="0" presId="urn:microsoft.com/office/officeart/2005/8/layout/vList5"/>
    <dgm:cxn modelId="{76270467-53A8-4C3F-8013-E253E716BB5F}" type="presParOf" srcId="{93788E4E-10BB-4A44-9AFA-1C4C9564D5E8}" destId="{4700B851-76D8-4D31-AF8B-D0FCD2708136}" srcOrd="1" destOrd="0" presId="urn:microsoft.com/office/officeart/2005/8/layout/vList5"/>
    <dgm:cxn modelId="{A671703A-ED71-43E4-83F0-A52DFE131CB9}" type="presParOf" srcId="{93788E4E-10BB-4A44-9AFA-1C4C9564D5E8}" destId="{6684B356-565E-4E7D-A138-E9D40AABF71D}" srcOrd="2" destOrd="0" presId="urn:microsoft.com/office/officeart/2005/8/layout/vList5"/>
    <dgm:cxn modelId="{594A87C3-8A1A-4F93-877E-1AF145A2A788}" type="presParOf" srcId="{6684B356-565E-4E7D-A138-E9D40AABF71D}" destId="{DA237432-04A0-43CA-B2DA-3DEC2EE1A27A}" srcOrd="0" destOrd="0" presId="urn:microsoft.com/office/officeart/2005/8/layout/vList5"/>
    <dgm:cxn modelId="{078F4F5D-111D-4988-B96D-3781FB85BC38}" type="presParOf" srcId="{93788E4E-10BB-4A44-9AFA-1C4C9564D5E8}" destId="{3F10BDEE-D84A-48B1-8B5F-F516F7069D70}" srcOrd="3" destOrd="0" presId="urn:microsoft.com/office/officeart/2005/8/layout/vList5"/>
    <dgm:cxn modelId="{1C3D8400-5DE0-4908-B3AD-1A9AD5E31E28}" type="presParOf" srcId="{93788E4E-10BB-4A44-9AFA-1C4C9564D5E8}" destId="{4A0B1F9E-07D2-4B4E-B503-67384901F161}" srcOrd="4" destOrd="0" presId="urn:microsoft.com/office/officeart/2005/8/layout/vList5"/>
    <dgm:cxn modelId="{C4B8A4D2-B3A0-4AF0-8EB4-081597237F9A}" type="presParOf" srcId="{4A0B1F9E-07D2-4B4E-B503-67384901F161}" destId="{E13D2F58-8B7C-4DB6-9EFF-1120D3BBC7FD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8C7E06C-0642-41ED-9F7F-437C4DBE3BC8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6C99062-6632-40F2-BB1D-1787CB3AEA75}">
      <dgm:prSet phldrT="[Текст]" custT="1"/>
      <dgm:spPr>
        <a:noFill/>
        <a:ln>
          <a:solidFill>
            <a:srgbClr val="7030A0"/>
          </a:solidFill>
        </a:ln>
      </dgm:spPr>
      <dgm:t>
        <a:bodyPr/>
        <a:lstStyle/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400" dirty="0" smtClean="0"/>
        </a:p>
        <a:p>
          <a:endParaRPr lang="ru-RU" sz="1400" dirty="0" smtClean="0"/>
        </a:p>
        <a:p>
          <a:endParaRPr lang="ru-RU" sz="1400" dirty="0" smtClean="0"/>
        </a:p>
        <a:p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Монотипия</a:t>
          </a:r>
          <a:endParaRPr lang="en-US" sz="18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hlinkClick xmlns:r="http://schemas.openxmlformats.org/officeDocument/2006/relationships" r:id="rId1" action="ppaction://hlinkfile"/>
            </a:rPr>
            <a:t>монотипия.</a:t>
          </a:r>
          <a:r>
            <a:rPr lang="en-US" sz="18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hlinkClick xmlns:r="http://schemas.openxmlformats.org/officeDocument/2006/relationships" r:id="rId1" action="ppaction://hlinkfile"/>
            </a:rPr>
            <a:t>docx</a:t>
          </a:r>
          <a:endParaRPr lang="ru-RU" sz="18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84B9C91-DC32-4740-9F5A-FC3D2D6A6C26}" type="parTrans" cxnId="{69D6B38D-933F-4A9C-9508-9E56CDEA22AF}">
      <dgm:prSet/>
      <dgm:spPr/>
      <dgm:t>
        <a:bodyPr/>
        <a:lstStyle/>
        <a:p>
          <a:endParaRPr lang="ru-RU"/>
        </a:p>
      </dgm:t>
    </dgm:pt>
    <dgm:pt modelId="{5A147CF5-22A3-4058-A0A9-9F5A86018346}" type="sibTrans" cxnId="{69D6B38D-933F-4A9C-9508-9E56CDEA22AF}">
      <dgm:prSet/>
      <dgm:spPr/>
      <dgm:t>
        <a:bodyPr/>
        <a:lstStyle/>
        <a:p>
          <a:endParaRPr lang="ru-RU"/>
        </a:p>
      </dgm:t>
    </dgm:pt>
    <dgm:pt modelId="{4F23B8E8-1C50-4FFF-B452-D09C554F79C4}">
      <dgm:prSet phldrT="[Текст]" custT="1"/>
      <dgm:spPr>
        <a:noFill/>
        <a:ln>
          <a:solidFill>
            <a:srgbClr val="6600FF"/>
          </a:solidFill>
        </a:ln>
      </dgm:spPr>
      <dgm:t>
        <a:bodyPr/>
        <a:lstStyle/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400" dirty="0" smtClean="0"/>
        </a:p>
        <a:p>
          <a:endParaRPr lang="ru-RU" sz="1400" dirty="0" smtClean="0"/>
        </a:p>
        <a:p>
          <a:endParaRPr lang="ru-RU" sz="1400" dirty="0" smtClean="0"/>
        </a:p>
        <a:p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Рисование штрихом</a:t>
          </a:r>
          <a:endParaRPr lang="en-US" sz="18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hlinkClick xmlns:r="http://schemas.openxmlformats.org/officeDocument/2006/relationships" r:id="rId2" action="ppaction://hlinkfile"/>
            </a:rPr>
            <a:t>штрих.</a:t>
          </a:r>
          <a:r>
            <a:rPr lang="en-US" sz="18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hlinkClick xmlns:r="http://schemas.openxmlformats.org/officeDocument/2006/relationships" r:id="rId2" action="ppaction://hlinkfile"/>
            </a:rPr>
            <a:t>docx</a:t>
          </a:r>
          <a:endParaRPr lang="ru-RU" sz="18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66BC226-4584-4A72-B26A-2E4997E7943E}" type="parTrans" cxnId="{78EBD1A8-727F-4C54-B881-603C48A0550D}">
      <dgm:prSet/>
      <dgm:spPr/>
      <dgm:t>
        <a:bodyPr/>
        <a:lstStyle/>
        <a:p>
          <a:endParaRPr lang="ru-RU"/>
        </a:p>
      </dgm:t>
    </dgm:pt>
    <dgm:pt modelId="{E8C25EED-D203-4D70-B662-F8E8AB4AE3DC}" type="sibTrans" cxnId="{78EBD1A8-727F-4C54-B881-603C48A0550D}">
      <dgm:prSet/>
      <dgm:spPr/>
      <dgm:t>
        <a:bodyPr/>
        <a:lstStyle/>
        <a:p>
          <a:endParaRPr lang="ru-RU"/>
        </a:p>
      </dgm:t>
    </dgm:pt>
    <dgm:pt modelId="{D8BC3AAD-DEEB-43AB-ABC0-A7E5D5D6A552}">
      <dgm:prSet phldrT="[Текст]" custT="1"/>
      <dgm:spPr>
        <a:noFill/>
        <a:ln>
          <a:solidFill>
            <a:srgbClr val="6600FF"/>
          </a:solidFill>
        </a:ln>
      </dgm:spPr>
      <dgm:t>
        <a:bodyPr/>
        <a:lstStyle/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400" dirty="0" smtClean="0"/>
        </a:p>
        <a:p>
          <a:endParaRPr lang="ru-RU" sz="1400" dirty="0" smtClean="0"/>
        </a:p>
        <a:p>
          <a:endParaRPr lang="ru-RU" sz="1800" dirty="0" smtClean="0">
            <a:latin typeface="Times New Roman" pitchFamily="18" charset="0"/>
            <a:cs typeface="Times New Roman" pitchFamily="18" charset="0"/>
          </a:endParaRPr>
        </a:p>
        <a:p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Рисование поролоном</a:t>
          </a:r>
          <a:endParaRPr lang="en-US" sz="18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hlinkClick xmlns:r="http://schemas.openxmlformats.org/officeDocument/2006/relationships" r:id="rId3" action="ppaction://hlinkfile"/>
            </a:rPr>
            <a:t>рисование </a:t>
          </a:r>
          <a:r>
            <a:rPr lang="ru-RU" sz="18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hlinkClick xmlns:r="http://schemas.openxmlformats.org/officeDocument/2006/relationships" r:id="rId3" action="ppaction://hlinkfile"/>
            </a:rPr>
            <a:t>паролоном</a:t>
          </a:r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hlinkClick xmlns:r="http://schemas.openxmlformats.org/officeDocument/2006/relationships" r:id="rId3" action="ppaction://hlinkfile"/>
            </a:rPr>
            <a:t>.</a:t>
          </a:r>
          <a:r>
            <a:rPr lang="en-US" sz="18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hlinkClick xmlns:r="http://schemas.openxmlformats.org/officeDocument/2006/relationships" r:id="rId3" action="ppaction://hlinkfile"/>
            </a:rPr>
            <a:t>docx</a:t>
          </a:r>
          <a:endParaRPr lang="ru-RU" sz="18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7943EF3-CF90-4A82-BD69-13DD4200AE21}" type="parTrans" cxnId="{9C519C2B-01BD-4598-8457-A9A33561F556}">
      <dgm:prSet/>
      <dgm:spPr/>
      <dgm:t>
        <a:bodyPr/>
        <a:lstStyle/>
        <a:p>
          <a:endParaRPr lang="ru-RU"/>
        </a:p>
      </dgm:t>
    </dgm:pt>
    <dgm:pt modelId="{5EC37256-A048-4CA0-AD04-FA1A6CAF3031}" type="sibTrans" cxnId="{9C519C2B-01BD-4598-8457-A9A33561F556}">
      <dgm:prSet/>
      <dgm:spPr/>
      <dgm:t>
        <a:bodyPr/>
        <a:lstStyle/>
        <a:p>
          <a:endParaRPr lang="ru-RU"/>
        </a:p>
      </dgm:t>
    </dgm:pt>
    <dgm:pt modelId="{FF40627B-68C8-4B6D-A20A-9B2DEE128DD9}">
      <dgm:prSet phldrT="[Текст]" custT="1"/>
      <dgm:spPr>
        <a:noFill/>
        <a:ln>
          <a:solidFill>
            <a:srgbClr val="6600FF"/>
          </a:solidFill>
        </a:ln>
      </dgm:spPr>
      <dgm:t>
        <a:bodyPr/>
        <a:lstStyle/>
        <a:p>
          <a:endParaRPr lang="ru-RU" sz="1200" dirty="0" smtClean="0"/>
        </a:p>
        <a:p>
          <a:endParaRPr lang="ru-RU" sz="1200" dirty="0" smtClean="0"/>
        </a:p>
        <a:p>
          <a:endParaRPr lang="ru-RU" sz="1200" dirty="0" smtClean="0"/>
        </a:p>
        <a:p>
          <a:endParaRPr lang="ru-RU" sz="1200" dirty="0" smtClean="0"/>
        </a:p>
        <a:p>
          <a:endParaRPr lang="ru-RU" sz="1400" dirty="0" smtClean="0"/>
        </a:p>
        <a:p>
          <a:endParaRPr lang="ru-RU" sz="1400" dirty="0" smtClean="0"/>
        </a:p>
        <a:p>
          <a:endParaRPr lang="ru-RU" sz="1800" dirty="0" smtClean="0">
            <a:latin typeface="Times New Roman" pitchFamily="18" charset="0"/>
            <a:cs typeface="Times New Roman" pitchFamily="18" charset="0"/>
          </a:endParaRPr>
        </a:p>
        <a:p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Рисование на воздушных шарах</a:t>
          </a:r>
          <a:endParaRPr lang="en-US" sz="18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hlinkClick xmlns:r="http://schemas.openxmlformats.org/officeDocument/2006/relationships" r:id="rId4" action="ppaction://hlinkfile"/>
            </a:rPr>
            <a:t>на воздушных шарах.</a:t>
          </a:r>
          <a:r>
            <a:rPr lang="en-US" sz="18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hlinkClick xmlns:r="http://schemas.openxmlformats.org/officeDocument/2006/relationships" r:id="rId4" action="ppaction://hlinkfile"/>
            </a:rPr>
            <a:t>docx</a:t>
          </a:r>
          <a:endParaRPr lang="en-US" sz="18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2A74987-7AC9-4F94-920D-9B1D8AA9D317}" type="parTrans" cxnId="{5CF46EF9-4CCF-4C73-9D95-06393229940B}">
      <dgm:prSet/>
      <dgm:spPr/>
      <dgm:t>
        <a:bodyPr/>
        <a:lstStyle/>
        <a:p>
          <a:endParaRPr lang="ru-RU"/>
        </a:p>
      </dgm:t>
    </dgm:pt>
    <dgm:pt modelId="{A9526854-B5B2-42F6-B0A6-EAE40D6FFCDC}" type="sibTrans" cxnId="{5CF46EF9-4CCF-4C73-9D95-06393229940B}">
      <dgm:prSet/>
      <dgm:spPr/>
      <dgm:t>
        <a:bodyPr/>
        <a:lstStyle/>
        <a:p>
          <a:endParaRPr lang="ru-RU"/>
        </a:p>
      </dgm:t>
    </dgm:pt>
    <dgm:pt modelId="{58108F76-FC6C-4700-AEC5-FA2A44F3AFDD}" type="pres">
      <dgm:prSet presAssocID="{F8C7E06C-0642-41ED-9F7F-437C4DBE3BC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17F2B35-9139-4EA3-B91C-1ECB2750E40A}" type="pres">
      <dgm:prSet presAssocID="{F8C7E06C-0642-41ED-9F7F-437C4DBE3BC8}" presName="fgShape" presStyleLbl="fgShp" presStyleIdx="0" presStyleCnt="1" custFlipVert="1" custScaleY="5333" custLinFactNeighborX="-2225" custLinFactNeighborY="-780"/>
      <dgm:spPr/>
    </dgm:pt>
    <dgm:pt modelId="{102F555B-4680-4E2F-980F-093B98C64845}" type="pres">
      <dgm:prSet presAssocID="{F8C7E06C-0642-41ED-9F7F-437C4DBE3BC8}" presName="linComp" presStyleCnt="0"/>
      <dgm:spPr/>
    </dgm:pt>
    <dgm:pt modelId="{6FD79E50-DDAE-4C00-9168-CAE3F68C3899}" type="pres">
      <dgm:prSet presAssocID="{A6C99062-6632-40F2-BB1D-1787CB3AEA75}" presName="compNode" presStyleCnt="0"/>
      <dgm:spPr/>
    </dgm:pt>
    <dgm:pt modelId="{80C47D42-880C-43E7-A18F-A2FC823BA5AA}" type="pres">
      <dgm:prSet presAssocID="{A6C99062-6632-40F2-BB1D-1787CB3AEA75}" presName="bkgdShape" presStyleLbl="node1" presStyleIdx="0" presStyleCnt="4" custLinFactNeighborX="-64"/>
      <dgm:spPr/>
      <dgm:t>
        <a:bodyPr/>
        <a:lstStyle/>
        <a:p>
          <a:endParaRPr lang="ru-RU"/>
        </a:p>
      </dgm:t>
    </dgm:pt>
    <dgm:pt modelId="{D3A09A77-CCA3-4624-814D-895368E5CE62}" type="pres">
      <dgm:prSet presAssocID="{A6C99062-6632-40F2-BB1D-1787CB3AEA75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355862-D651-401C-BD2D-1E56AACBEFA3}" type="pres">
      <dgm:prSet presAssocID="{A6C99062-6632-40F2-BB1D-1787CB3AEA75}" presName="invisiNode" presStyleLbl="node1" presStyleIdx="0" presStyleCnt="4"/>
      <dgm:spPr/>
    </dgm:pt>
    <dgm:pt modelId="{C11D776A-A23A-4C0D-B844-297F21FEB4C1}" type="pres">
      <dgm:prSet presAssocID="{A6C99062-6632-40F2-BB1D-1787CB3AEA75}" presName="imagNode" presStyleLbl="fgImgPlace1" presStyleIdx="0" presStyleCnt="4" custScaleX="111842" custScaleY="113513" custLinFactNeighborX="-2910" custLinFactNeighborY="5630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B28575C-D996-4281-A010-863BDD2AF832}" type="pres">
      <dgm:prSet presAssocID="{5A147CF5-22A3-4058-A0A9-9F5A8601834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5843FC5-0676-47D7-9001-EFB23B5CC99C}" type="pres">
      <dgm:prSet presAssocID="{4F23B8E8-1C50-4FFF-B452-D09C554F79C4}" presName="compNode" presStyleCnt="0"/>
      <dgm:spPr/>
    </dgm:pt>
    <dgm:pt modelId="{42EEDBFC-5ABA-4197-BBCE-0C13BFE2F306}" type="pres">
      <dgm:prSet presAssocID="{4F23B8E8-1C50-4FFF-B452-D09C554F79C4}" presName="bkgdShape" presStyleLbl="node1" presStyleIdx="1" presStyleCnt="4"/>
      <dgm:spPr/>
      <dgm:t>
        <a:bodyPr/>
        <a:lstStyle/>
        <a:p>
          <a:endParaRPr lang="ru-RU"/>
        </a:p>
      </dgm:t>
    </dgm:pt>
    <dgm:pt modelId="{55851101-BC72-43E0-B599-316982EC7093}" type="pres">
      <dgm:prSet presAssocID="{4F23B8E8-1C50-4FFF-B452-D09C554F79C4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9BAB41-8F08-4620-87BF-9390C6E39CA4}" type="pres">
      <dgm:prSet presAssocID="{4F23B8E8-1C50-4FFF-B452-D09C554F79C4}" presName="invisiNode" presStyleLbl="node1" presStyleIdx="1" presStyleCnt="4"/>
      <dgm:spPr/>
    </dgm:pt>
    <dgm:pt modelId="{92BC5AC5-5853-47D5-9F73-4999380B1066}" type="pres">
      <dgm:prSet presAssocID="{4F23B8E8-1C50-4FFF-B452-D09C554F79C4}" presName="imagNode" presStyleLbl="fgImgPlace1" presStyleIdx="1" presStyleCnt="4" custScaleX="106150" custScaleY="111713" custLinFactNeighborX="1045" custLinFactNeighborY="36638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F8163B1-3892-444A-8A54-054E3FF0D186}" type="pres">
      <dgm:prSet presAssocID="{E8C25EED-D203-4D70-B662-F8E8AB4AE3D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005DB5A-3610-42EF-B35D-CBE33ACE7653}" type="pres">
      <dgm:prSet presAssocID="{D8BC3AAD-DEEB-43AB-ABC0-A7E5D5D6A552}" presName="compNode" presStyleCnt="0"/>
      <dgm:spPr/>
    </dgm:pt>
    <dgm:pt modelId="{84BD51F4-833E-4BA0-B56C-51231F2F9B85}" type="pres">
      <dgm:prSet presAssocID="{D8BC3AAD-DEEB-43AB-ABC0-A7E5D5D6A552}" presName="bkgdShape" presStyleLbl="node1" presStyleIdx="2" presStyleCnt="4" custLinFactNeighborX="64" custLinFactNeighborY="-863"/>
      <dgm:spPr/>
      <dgm:t>
        <a:bodyPr/>
        <a:lstStyle/>
        <a:p>
          <a:endParaRPr lang="ru-RU"/>
        </a:p>
      </dgm:t>
    </dgm:pt>
    <dgm:pt modelId="{80CBF688-EE4A-41D4-AB40-ED2301D49262}" type="pres">
      <dgm:prSet presAssocID="{D8BC3AAD-DEEB-43AB-ABC0-A7E5D5D6A552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655CD3-EE2A-40ED-9780-9C8AAA9C8710}" type="pres">
      <dgm:prSet presAssocID="{D8BC3AAD-DEEB-43AB-ABC0-A7E5D5D6A552}" presName="invisiNode" presStyleLbl="node1" presStyleIdx="2" presStyleCnt="4"/>
      <dgm:spPr/>
    </dgm:pt>
    <dgm:pt modelId="{AC01F94E-BFF6-47E6-9D7C-BA64E41F63D4}" type="pres">
      <dgm:prSet presAssocID="{D8BC3AAD-DEEB-43AB-ABC0-A7E5D5D6A552}" presName="imagNode" presStyleLbl="fgImgPlace1" presStyleIdx="2" presStyleCnt="4" custScaleX="106340" custScaleY="114040" custLinFactNeighborX="434" custLinFactNeighborY="64077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79F4DB8-8AED-4464-8BF7-89CD755F5D91}" type="pres">
      <dgm:prSet presAssocID="{5EC37256-A048-4CA0-AD04-FA1A6CAF303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9A9843F-0F2B-45ED-A533-8DCD7C654C73}" type="pres">
      <dgm:prSet presAssocID="{FF40627B-68C8-4B6D-A20A-9B2DEE128DD9}" presName="compNode" presStyleCnt="0"/>
      <dgm:spPr/>
    </dgm:pt>
    <dgm:pt modelId="{6CBE3C6A-5FE1-4601-92B8-9A9BA15B2A1E}" type="pres">
      <dgm:prSet presAssocID="{FF40627B-68C8-4B6D-A20A-9B2DEE128DD9}" presName="bkgdShape" presStyleLbl="node1" presStyleIdx="3" presStyleCnt="4" custLinFactNeighborX="-64"/>
      <dgm:spPr/>
      <dgm:t>
        <a:bodyPr/>
        <a:lstStyle/>
        <a:p>
          <a:endParaRPr lang="ru-RU"/>
        </a:p>
      </dgm:t>
    </dgm:pt>
    <dgm:pt modelId="{DF941AB8-EC9E-4944-9DD7-27A3602CC55F}" type="pres">
      <dgm:prSet presAssocID="{FF40627B-68C8-4B6D-A20A-9B2DEE128DD9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ABBA4D-B585-4D3C-872E-7B5CAF1E524D}" type="pres">
      <dgm:prSet presAssocID="{FF40627B-68C8-4B6D-A20A-9B2DEE128DD9}" presName="invisiNode" presStyleLbl="node1" presStyleIdx="3" presStyleCnt="4"/>
      <dgm:spPr/>
    </dgm:pt>
    <dgm:pt modelId="{8EDD3D0A-CC56-402E-990B-7A62DD20172F}" type="pres">
      <dgm:prSet presAssocID="{FF40627B-68C8-4B6D-A20A-9B2DEE128DD9}" presName="imagNode" presStyleLbl="fgImgPlace1" presStyleIdx="3" presStyleCnt="4" custScaleX="117646" custScaleY="104205" custLinFactNeighborX="177" custLinFactNeighborY="32883"/>
      <dgm:spPr>
        <a:blipFill rotWithShape="0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E0413624-9853-4794-BC94-006734E8EC9A}" type="presOf" srcId="{5EC37256-A048-4CA0-AD04-FA1A6CAF3031}" destId="{D79F4DB8-8AED-4464-8BF7-89CD755F5D91}" srcOrd="0" destOrd="0" presId="urn:microsoft.com/office/officeart/2005/8/layout/hList7"/>
    <dgm:cxn modelId="{69D6B38D-933F-4A9C-9508-9E56CDEA22AF}" srcId="{F8C7E06C-0642-41ED-9F7F-437C4DBE3BC8}" destId="{A6C99062-6632-40F2-BB1D-1787CB3AEA75}" srcOrd="0" destOrd="0" parTransId="{E84B9C91-DC32-4740-9F5A-FC3D2D6A6C26}" sibTransId="{5A147CF5-22A3-4058-A0A9-9F5A86018346}"/>
    <dgm:cxn modelId="{9EADAD5B-1C9C-475F-A11A-BEDB4CE96976}" type="presOf" srcId="{A6C99062-6632-40F2-BB1D-1787CB3AEA75}" destId="{D3A09A77-CCA3-4624-814D-895368E5CE62}" srcOrd="1" destOrd="0" presId="urn:microsoft.com/office/officeart/2005/8/layout/hList7"/>
    <dgm:cxn modelId="{91288966-9F81-4A27-B358-425134DBA940}" type="presOf" srcId="{D8BC3AAD-DEEB-43AB-ABC0-A7E5D5D6A552}" destId="{84BD51F4-833E-4BA0-B56C-51231F2F9B85}" srcOrd="0" destOrd="0" presId="urn:microsoft.com/office/officeart/2005/8/layout/hList7"/>
    <dgm:cxn modelId="{78EBD1A8-727F-4C54-B881-603C48A0550D}" srcId="{F8C7E06C-0642-41ED-9F7F-437C4DBE3BC8}" destId="{4F23B8E8-1C50-4FFF-B452-D09C554F79C4}" srcOrd="1" destOrd="0" parTransId="{366BC226-4584-4A72-B26A-2E4997E7943E}" sibTransId="{E8C25EED-D203-4D70-B662-F8E8AB4AE3DC}"/>
    <dgm:cxn modelId="{176E417B-B66A-4A25-A965-54E5EE15FFD8}" type="presOf" srcId="{D8BC3AAD-DEEB-43AB-ABC0-A7E5D5D6A552}" destId="{80CBF688-EE4A-41D4-AB40-ED2301D49262}" srcOrd="1" destOrd="0" presId="urn:microsoft.com/office/officeart/2005/8/layout/hList7"/>
    <dgm:cxn modelId="{CBE85538-857E-4351-B140-65DC968B49C4}" type="presOf" srcId="{4F23B8E8-1C50-4FFF-B452-D09C554F79C4}" destId="{42EEDBFC-5ABA-4197-BBCE-0C13BFE2F306}" srcOrd="0" destOrd="0" presId="urn:microsoft.com/office/officeart/2005/8/layout/hList7"/>
    <dgm:cxn modelId="{49DEA21D-D2CC-484B-8271-5BE64579F0BC}" type="presOf" srcId="{F8C7E06C-0642-41ED-9F7F-437C4DBE3BC8}" destId="{58108F76-FC6C-4700-AEC5-FA2A44F3AFDD}" srcOrd="0" destOrd="0" presId="urn:microsoft.com/office/officeart/2005/8/layout/hList7"/>
    <dgm:cxn modelId="{674531EE-15FE-4BDE-B293-365B463A7240}" type="presOf" srcId="{FF40627B-68C8-4B6D-A20A-9B2DEE128DD9}" destId="{6CBE3C6A-5FE1-4601-92B8-9A9BA15B2A1E}" srcOrd="0" destOrd="0" presId="urn:microsoft.com/office/officeart/2005/8/layout/hList7"/>
    <dgm:cxn modelId="{ECF22FE1-161C-47F1-927E-1B2961364626}" type="presOf" srcId="{4F23B8E8-1C50-4FFF-B452-D09C554F79C4}" destId="{55851101-BC72-43E0-B599-316982EC7093}" srcOrd="1" destOrd="0" presId="urn:microsoft.com/office/officeart/2005/8/layout/hList7"/>
    <dgm:cxn modelId="{FD5147C6-3D9D-4198-BD84-F227B7E53E56}" type="presOf" srcId="{FF40627B-68C8-4B6D-A20A-9B2DEE128DD9}" destId="{DF941AB8-EC9E-4944-9DD7-27A3602CC55F}" srcOrd="1" destOrd="0" presId="urn:microsoft.com/office/officeart/2005/8/layout/hList7"/>
    <dgm:cxn modelId="{F540060C-4F19-44CD-926D-34971EA3499C}" type="presOf" srcId="{A6C99062-6632-40F2-BB1D-1787CB3AEA75}" destId="{80C47D42-880C-43E7-A18F-A2FC823BA5AA}" srcOrd="0" destOrd="0" presId="urn:microsoft.com/office/officeart/2005/8/layout/hList7"/>
    <dgm:cxn modelId="{9C519C2B-01BD-4598-8457-A9A33561F556}" srcId="{F8C7E06C-0642-41ED-9F7F-437C4DBE3BC8}" destId="{D8BC3AAD-DEEB-43AB-ABC0-A7E5D5D6A552}" srcOrd="2" destOrd="0" parTransId="{F7943EF3-CF90-4A82-BD69-13DD4200AE21}" sibTransId="{5EC37256-A048-4CA0-AD04-FA1A6CAF3031}"/>
    <dgm:cxn modelId="{D0F9ACD1-0C67-48AF-945B-33503A18A14B}" type="presOf" srcId="{E8C25EED-D203-4D70-B662-F8E8AB4AE3DC}" destId="{FF8163B1-3892-444A-8A54-054E3FF0D186}" srcOrd="0" destOrd="0" presId="urn:microsoft.com/office/officeart/2005/8/layout/hList7"/>
    <dgm:cxn modelId="{B3EF8B06-49FC-4B6D-B2F0-4F74A851552D}" type="presOf" srcId="{5A147CF5-22A3-4058-A0A9-9F5A86018346}" destId="{AB28575C-D996-4281-A010-863BDD2AF832}" srcOrd="0" destOrd="0" presId="urn:microsoft.com/office/officeart/2005/8/layout/hList7"/>
    <dgm:cxn modelId="{5CF46EF9-4CCF-4C73-9D95-06393229940B}" srcId="{F8C7E06C-0642-41ED-9F7F-437C4DBE3BC8}" destId="{FF40627B-68C8-4B6D-A20A-9B2DEE128DD9}" srcOrd="3" destOrd="0" parTransId="{F2A74987-7AC9-4F94-920D-9B1D8AA9D317}" sibTransId="{A9526854-B5B2-42F6-B0A6-EAE40D6FFCDC}"/>
    <dgm:cxn modelId="{ECE8AD21-67DA-4841-8C5F-751336918EF8}" type="presParOf" srcId="{58108F76-FC6C-4700-AEC5-FA2A44F3AFDD}" destId="{117F2B35-9139-4EA3-B91C-1ECB2750E40A}" srcOrd="0" destOrd="0" presId="urn:microsoft.com/office/officeart/2005/8/layout/hList7"/>
    <dgm:cxn modelId="{8B0AFAE0-4EFB-488D-A2D3-118FBE28253C}" type="presParOf" srcId="{58108F76-FC6C-4700-AEC5-FA2A44F3AFDD}" destId="{102F555B-4680-4E2F-980F-093B98C64845}" srcOrd="1" destOrd="0" presId="urn:microsoft.com/office/officeart/2005/8/layout/hList7"/>
    <dgm:cxn modelId="{4057C3E3-B6A8-47E4-AF17-0F9C7F0EF341}" type="presParOf" srcId="{102F555B-4680-4E2F-980F-093B98C64845}" destId="{6FD79E50-DDAE-4C00-9168-CAE3F68C3899}" srcOrd="0" destOrd="0" presId="urn:microsoft.com/office/officeart/2005/8/layout/hList7"/>
    <dgm:cxn modelId="{BD75D5E8-8845-4627-A5A8-408F5BFB2B91}" type="presParOf" srcId="{6FD79E50-DDAE-4C00-9168-CAE3F68C3899}" destId="{80C47D42-880C-43E7-A18F-A2FC823BA5AA}" srcOrd="0" destOrd="0" presId="urn:microsoft.com/office/officeart/2005/8/layout/hList7"/>
    <dgm:cxn modelId="{AF7C9C86-AB52-42C6-8209-6B0CFE5B5462}" type="presParOf" srcId="{6FD79E50-DDAE-4C00-9168-CAE3F68C3899}" destId="{D3A09A77-CCA3-4624-814D-895368E5CE62}" srcOrd="1" destOrd="0" presId="urn:microsoft.com/office/officeart/2005/8/layout/hList7"/>
    <dgm:cxn modelId="{88D27E9E-9627-4AD7-B482-7696E0F2E02F}" type="presParOf" srcId="{6FD79E50-DDAE-4C00-9168-CAE3F68C3899}" destId="{67355862-D651-401C-BD2D-1E56AACBEFA3}" srcOrd="2" destOrd="0" presId="urn:microsoft.com/office/officeart/2005/8/layout/hList7"/>
    <dgm:cxn modelId="{C4E142EA-0AE6-4334-873C-858A6EE9BB2B}" type="presParOf" srcId="{6FD79E50-DDAE-4C00-9168-CAE3F68C3899}" destId="{C11D776A-A23A-4C0D-B844-297F21FEB4C1}" srcOrd="3" destOrd="0" presId="urn:microsoft.com/office/officeart/2005/8/layout/hList7"/>
    <dgm:cxn modelId="{65F0561F-0515-4B13-A361-AA8A2D258F80}" type="presParOf" srcId="{102F555B-4680-4E2F-980F-093B98C64845}" destId="{AB28575C-D996-4281-A010-863BDD2AF832}" srcOrd="1" destOrd="0" presId="urn:microsoft.com/office/officeart/2005/8/layout/hList7"/>
    <dgm:cxn modelId="{65EA6BFF-3836-480A-BFA6-117C2498483D}" type="presParOf" srcId="{102F555B-4680-4E2F-980F-093B98C64845}" destId="{F5843FC5-0676-47D7-9001-EFB23B5CC99C}" srcOrd="2" destOrd="0" presId="urn:microsoft.com/office/officeart/2005/8/layout/hList7"/>
    <dgm:cxn modelId="{6BDD68E2-F491-4574-83F4-A770E65489C7}" type="presParOf" srcId="{F5843FC5-0676-47D7-9001-EFB23B5CC99C}" destId="{42EEDBFC-5ABA-4197-BBCE-0C13BFE2F306}" srcOrd="0" destOrd="0" presId="urn:microsoft.com/office/officeart/2005/8/layout/hList7"/>
    <dgm:cxn modelId="{F11DFF50-AAFC-49F2-8BB0-4A2B45583640}" type="presParOf" srcId="{F5843FC5-0676-47D7-9001-EFB23B5CC99C}" destId="{55851101-BC72-43E0-B599-316982EC7093}" srcOrd="1" destOrd="0" presId="urn:microsoft.com/office/officeart/2005/8/layout/hList7"/>
    <dgm:cxn modelId="{64386EF5-FCE6-44F5-9BE5-017BD8375CBC}" type="presParOf" srcId="{F5843FC5-0676-47D7-9001-EFB23B5CC99C}" destId="{639BAB41-8F08-4620-87BF-9390C6E39CA4}" srcOrd="2" destOrd="0" presId="urn:microsoft.com/office/officeart/2005/8/layout/hList7"/>
    <dgm:cxn modelId="{B14961F6-5FD9-4C5B-BA7F-5E8F42D49804}" type="presParOf" srcId="{F5843FC5-0676-47D7-9001-EFB23B5CC99C}" destId="{92BC5AC5-5853-47D5-9F73-4999380B1066}" srcOrd="3" destOrd="0" presId="urn:microsoft.com/office/officeart/2005/8/layout/hList7"/>
    <dgm:cxn modelId="{8AE62398-6CEC-4102-A187-854656A16B73}" type="presParOf" srcId="{102F555B-4680-4E2F-980F-093B98C64845}" destId="{FF8163B1-3892-444A-8A54-054E3FF0D186}" srcOrd="3" destOrd="0" presId="urn:microsoft.com/office/officeart/2005/8/layout/hList7"/>
    <dgm:cxn modelId="{119CDAAC-8F80-40D3-86DF-68438F20FEDF}" type="presParOf" srcId="{102F555B-4680-4E2F-980F-093B98C64845}" destId="{A005DB5A-3610-42EF-B35D-CBE33ACE7653}" srcOrd="4" destOrd="0" presId="urn:microsoft.com/office/officeart/2005/8/layout/hList7"/>
    <dgm:cxn modelId="{B3CEEC0B-3EBD-4429-BF1E-CDCA42521168}" type="presParOf" srcId="{A005DB5A-3610-42EF-B35D-CBE33ACE7653}" destId="{84BD51F4-833E-4BA0-B56C-51231F2F9B85}" srcOrd="0" destOrd="0" presId="urn:microsoft.com/office/officeart/2005/8/layout/hList7"/>
    <dgm:cxn modelId="{D4DB34A0-0A04-4F47-A13C-CB7279B41375}" type="presParOf" srcId="{A005DB5A-3610-42EF-B35D-CBE33ACE7653}" destId="{80CBF688-EE4A-41D4-AB40-ED2301D49262}" srcOrd="1" destOrd="0" presId="urn:microsoft.com/office/officeart/2005/8/layout/hList7"/>
    <dgm:cxn modelId="{4B9DE762-C549-4256-A082-47BB10FEFA16}" type="presParOf" srcId="{A005DB5A-3610-42EF-B35D-CBE33ACE7653}" destId="{02655CD3-EE2A-40ED-9780-9C8AAA9C8710}" srcOrd="2" destOrd="0" presId="urn:microsoft.com/office/officeart/2005/8/layout/hList7"/>
    <dgm:cxn modelId="{4F22F36C-7A9A-427C-AF1F-7C31727ADA9A}" type="presParOf" srcId="{A005DB5A-3610-42EF-B35D-CBE33ACE7653}" destId="{AC01F94E-BFF6-47E6-9D7C-BA64E41F63D4}" srcOrd="3" destOrd="0" presId="urn:microsoft.com/office/officeart/2005/8/layout/hList7"/>
    <dgm:cxn modelId="{18991E82-A57A-4F32-8567-ADA4145FDBD6}" type="presParOf" srcId="{102F555B-4680-4E2F-980F-093B98C64845}" destId="{D79F4DB8-8AED-4464-8BF7-89CD755F5D91}" srcOrd="5" destOrd="0" presId="urn:microsoft.com/office/officeart/2005/8/layout/hList7"/>
    <dgm:cxn modelId="{B4FB87B1-464C-4A97-9CAC-7BB44B49A29E}" type="presParOf" srcId="{102F555B-4680-4E2F-980F-093B98C64845}" destId="{A9A9843F-0F2B-45ED-A533-8DCD7C654C73}" srcOrd="6" destOrd="0" presId="urn:microsoft.com/office/officeart/2005/8/layout/hList7"/>
    <dgm:cxn modelId="{9191DDC7-9FC2-4A40-971B-8BAA3D8AFACD}" type="presParOf" srcId="{A9A9843F-0F2B-45ED-A533-8DCD7C654C73}" destId="{6CBE3C6A-5FE1-4601-92B8-9A9BA15B2A1E}" srcOrd="0" destOrd="0" presId="urn:microsoft.com/office/officeart/2005/8/layout/hList7"/>
    <dgm:cxn modelId="{A936E23F-910F-428E-A0A0-FF770E974682}" type="presParOf" srcId="{A9A9843F-0F2B-45ED-A533-8DCD7C654C73}" destId="{DF941AB8-EC9E-4944-9DD7-27A3602CC55F}" srcOrd="1" destOrd="0" presId="urn:microsoft.com/office/officeart/2005/8/layout/hList7"/>
    <dgm:cxn modelId="{21E40A54-C2E7-4B89-9FCE-F184712A6AE3}" type="presParOf" srcId="{A9A9843F-0F2B-45ED-A533-8DCD7C654C73}" destId="{C6ABBA4D-B585-4D3C-872E-7B5CAF1E524D}" srcOrd="2" destOrd="0" presId="urn:microsoft.com/office/officeart/2005/8/layout/hList7"/>
    <dgm:cxn modelId="{7AFAE9D6-07D2-4E7A-A94B-935C3DA8F8AA}" type="presParOf" srcId="{A9A9843F-0F2B-45ED-A533-8DCD7C654C73}" destId="{8EDD3D0A-CC56-402E-990B-7A62DD20172F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58360E6-0BE9-4239-9A8B-9EDEC9E10C13}" type="doc">
      <dgm:prSet loTypeId="urn:microsoft.com/office/officeart/2005/8/layout/matrix2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9FE816A-8D05-496E-AA22-D4E5F3A88100}">
      <dgm:prSet phldrT="[Текст]" custT="1"/>
      <dgm:spPr>
        <a:solidFill>
          <a:srgbClr val="FF660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Раздувание краски</a:t>
          </a:r>
        </a:p>
        <a:p>
          <a:pPr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dirty="0" smtClean="0">
              <a:hlinkClick xmlns:r="http://schemas.openxmlformats.org/officeDocument/2006/relationships" r:id="rId1" action="ppaction://hlinkfile"/>
            </a:rPr>
            <a:t>раздувание краски.</a:t>
          </a:r>
          <a:r>
            <a:rPr lang="en-US" dirty="0" err="1" smtClean="0">
              <a:hlinkClick xmlns:r="http://schemas.openxmlformats.org/officeDocument/2006/relationships" r:id="rId1" action="ppaction://hlinkfile"/>
            </a:rPr>
            <a:t>docx</a:t>
          </a:r>
          <a:endParaRPr lang="ru-RU" dirty="0"/>
        </a:p>
      </dgm:t>
    </dgm:pt>
    <dgm:pt modelId="{90566B7A-31C6-4834-A285-3A346E1B6DDA}" type="parTrans" cxnId="{784A41F0-8544-499E-88B8-E1E008265A02}">
      <dgm:prSet/>
      <dgm:spPr/>
      <dgm:t>
        <a:bodyPr/>
        <a:lstStyle/>
        <a:p>
          <a:endParaRPr lang="ru-RU"/>
        </a:p>
      </dgm:t>
    </dgm:pt>
    <dgm:pt modelId="{C69D14B0-1327-43A6-AF93-69190AB3C382}" type="sibTrans" cxnId="{784A41F0-8544-499E-88B8-E1E008265A02}">
      <dgm:prSet/>
      <dgm:spPr/>
      <dgm:t>
        <a:bodyPr/>
        <a:lstStyle/>
        <a:p>
          <a:endParaRPr lang="ru-RU"/>
        </a:p>
      </dgm:t>
    </dgm:pt>
    <dgm:pt modelId="{1D076EA4-F23E-4DE8-BCE6-8A9329388A71}">
      <dgm:prSet phldrT="[Текст]" custT="1"/>
      <dgm:spPr>
        <a:solidFill>
          <a:srgbClr val="FF6600"/>
        </a:solidFill>
      </dgm:spPr>
      <dgm:t>
        <a:bodyPr/>
        <a:lstStyle/>
        <a:p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Кляксография</a:t>
          </a:r>
          <a:endParaRPr lang="en-US" sz="1800" dirty="0" smtClean="0">
            <a:latin typeface="Times New Roman" pitchFamily="18" charset="0"/>
            <a:cs typeface="Times New Roman" pitchFamily="18" charset="0"/>
          </a:endParaRPr>
        </a:p>
        <a:p>
          <a:r>
            <a:rPr lang="ru-RU" sz="1800" dirty="0" err="1" smtClean="0">
              <a:latin typeface="Times New Roman" pitchFamily="18" charset="0"/>
              <a:cs typeface="Times New Roman" pitchFamily="18" charset="0"/>
              <a:hlinkClick xmlns:r="http://schemas.openxmlformats.org/officeDocument/2006/relationships" r:id="rId2" action="ppaction://hlinkfile"/>
            </a:rPr>
            <a:t>кляксография</a:t>
          </a:r>
          <a:r>
            <a:rPr lang="ru-RU" sz="1800" dirty="0" smtClean="0">
              <a:latin typeface="Times New Roman" pitchFamily="18" charset="0"/>
              <a:cs typeface="Times New Roman" pitchFamily="18" charset="0"/>
              <a:hlinkClick xmlns:r="http://schemas.openxmlformats.org/officeDocument/2006/relationships" r:id="rId2" action="ppaction://hlinkfile"/>
            </a:rPr>
            <a:t>.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  <a:hlinkClick xmlns:r="http://schemas.openxmlformats.org/officeDocument/2006/relationships" r:id="rId2" action="ppaction://hlinkfile"/>
            </a:rPr>
            <a:t>docx</a:t>
          </a:r>
          <a:endParaRPr lang="ru-RU" sz="1800" dirty="0" smtClean="0">
            <a:latin typeface="Times New Roman" pitchFamily="18" charset="0"/>
            <a:cs typeface="Times New Roman" pitchFamily="18" charset="0"/>
          </a:endParaRPr>
        </a:p>
      </dgm:t>
    </dgm:pt>
    <dgm:pt modelId="{5B736B7D-368F-4E4C-87E5-F7F26B20CFCF}" type="parTrans" cxnId="{91B59F68-CBE0-4498-8B5C-4B5CC708CD69}">
      <dgm:prSet/>
      <dgm:spPr/>
      <dgm:t>
        <a:bodyPr/>
        <a:lstStyle/>
        <a:p>
          <a:endParaRPr lang="ru-RU"/>
        </a:p>
      </dgm:t>
    </dgm:pt>
    <dgm:pt modelId="{4FA9D238-CEE8-4ECA-B070-227F789D077A}" type="sibTrans" cxnId="{91B59F68-CBE0-4498-8B5C-4B5CC708CD69}">
      <dgm:prSet/>
      <dgm:spPr/>
      <dgm:t>
        <a:bodyPr/>
        <a:lstStyle/>
        <a:p>
          <a:endParaRPr lang="ru-RU"/>
        </a:p>
      </dgm:t>
    </dgm:pt>
    <dgm:pt modelId="{D7F642C1-AC22-40EF-9322-DB9BBD591DF1}">
      <dgm:prSet phldrT="[Текст]" custT="1"/>
      <dgm:spPr>
        <a:solidFill>
          <a:srgbClr val="FF6600"/>
        </a:solidFill>
      </dgm:spPr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Фотокопия</a:t>
          </a:r>
          <a:endParaRPr lang="en-US" sz="1800" dirty="0" smtClean="0">
            <a:latin typeface="Times New Roman" pitchFamily="18" charset="0"/>
            <a:cs typeface="Times New Roman" pitchFamily="18" charset="0"/>
          </a:endParaRPr>
        </a:p>
        <a:p>
          <a:r>
            <a:rPr lang="ru-RU" sz="1800" dirty="0" smtClean="0">
              <a:latin typeface="Times New Roman" pitchFamily="18" charset="0"/>
              <a:cs typeface="Times New Roman" pitchFamily="18" charset="0"/>
              <a:hlinkClick xmlns:r="http://schemas.openxmlformats.org/officeDocument/2006/relationships" r:id="rId3" action="ppaction://hlinkfile"/>
            </a:rPr>
            <a:t>фотокопия- рисование свечой.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  <a:hlinkClick xmlns:r="http://schemas.openxmlformats.org/officeDocument/2006/relationships" r:id="rId3" action="ppaction://hlinkfile"/>
            </a:rPr>
            <a:t>docx</a:t>
          </a:r>
          <a:endParaRPr lang="ru-RU" sz="1800" dirty="0" smtClean="0">
            <a:latin typeface="Times New Roman" pitchFamily="18" charset="0"/>
            <a:cs typeface="Times New Roman" pitchFamily="18" charset="0"/>
          </a:endParaRPr>
        </a:p>
      </dgm:t>
    </dgm:pt>
    <dgm:pt modelId="{F56C93C3-5C63-4EFF-BEA5-BF9756D16DAA}" type="parTrans" cxnId="{4449C9A3-EEA5-4297-9AAE-5E4918729782}">
      <dgm:prSet/>
      <dgm:spPr/>
      <dgm:t>
        <a:bodyPr/>
        <a:lstStyle/>
        <a:p>
          <a:endParaRPr lang="ru-RU"/>
        </a:p>
      </dgm:t>
    </dgm:pt>
    <dgm:pt modelId="{212567B9-EB59-4BD0-A839-3615BBA6A948}" type="sibTrans" cxnId="{4449C9A3-EEA5-4297-9AAE-5E4918729782}">
      <dgm:prSet/>
      <dgm:spPr/>
      <dgm:t>
        <a:bodyPr/>
        <a:lstStyle/>
        <a:p>
          <a:endParaRPr lang="ru-RU"/>
        </a:p>
      </dgm:t>
    </dgm:pt>
    <dgm:pt modelId="{87CE8F2F-9C3F-4D0F-8081-D65D0E4E1403}">
      <dgm:prSet phldrT="[Текст]" custT="1"/>
      <dgm:spPr>
        <a:solidFill>
          <a:srgbClr val="FF6600"/>
        </a:solidFill>
      </dgm:spPr>
      <dgm:t>
        <a:bodyPr/>
        <a:lstStyle/>
        <a:p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Граттаж</a:t>
          </a:r>
          <a:endParaRPr lang="en-US" sz="1800" dirty="0" smtClean="0">
            <a:latin typeface="Times New Roman" pitchFamily="18" charset="0"/>
            <a:cs typeface="Times New Roman" pitchFamily="18" charset="0"/>
          </a:endParaRPr>
        </a:p>
        <a:p>
          <a:r>
            <a:rPr lang="ru-RU" sz="1800" dirty="0" err="1" smtClean="0">
              <a:latin typeface="Times New Roman" pitchFamily="18" charset="0"/>
              <a:cs typeface="Times New Roman" pitchFamily="18" charset="0"/>
              <a:hlinkClick xmlns:r="http://schemas.openxmlformats.org/officeDocument/2006/relationships" r:id="rId4" action="ppaction://hlinkfile"/>
            </a:rPr>
            <a:t>гратаж</a:t>
          </a:r>
          <a:r>
            <a:rPr lang="ru-RU" sz="1800" dirty="0" smtClean="0">
              <a:latin typeface="Times New Roman" pitchFamily="18" charset="0"/>
              <a:cs typeface="Times New Roman" pitchFamily="18" charset="0"/>
              <a:hlinkClick xmlns:r="http://schemas.openxmlformats.org/officeDocument/2006/relationships" r:id="rId4" action="ppaction://hlinkfile"/>
            </a:rPr>
            <a:t>.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  <a:hlinkClick xmlns:r="http://schemas.openxmlformats.org/officeDocument/2006/relationships" r:id="rId4" action="ppaction://hlinkfile"/>
            </a:rPr>
            <a:t>docx</a:t>
          </a:r>
          <a:endParaRPr lang="ru-RU" sz="1800" dirty="0" smtClean="0">
            <a:latin typeface="Times New Roman" pitchFamily="18" charset="0"/>
            <a:cs typeface="Times New Roman" pitchFamily="18" charset="0"/>
          </a:endParaRPr>
        </a:p>
      </dgm:t>
    </dgm:pt>
    <dgm:pt modelId="{2F437E82-467C-4421-B0EB-3066C281FC68}" type="parTrans" cxnId="{915D0668-6132-4149-AE83-3D504A0F2B87}">
      <dgm:prSet/>
      <dgm:spPr/>
      <dgm:t>
        <a:bodyPr/>
        <a:lstStyle/>
        <a:p>
          <a:endParaRPr lang="ru-RU"/>
        </a:p>
      </dgm:t>
    </dgm:pt>
    <dgm:pt modelId="{97DA4583-EB49-4476-A22C-72A168C6C783}" type="sibTrans" cxnId="{915D0668-6132-4149-AE83-3D504A0F2B87}">
      <dgm:prSet/>
      <dgm:spPr/>
      <dgm:t>
        <a:bodyPr/>
        <a:lstStyle/>
        <a:p>
          <a:endParaRPr lang="ru-RU"/>
        </a:p>
      </dgm:t>
    </dgm:pt>
    <dgm:pt modelId="{A1C06CAC-58D8-427E-9039-1C16490FB9D9}">
      <dgm:prSet/>
      <dgm:spPr/>
      <dgm:t>
        <a:bodyPr/>
        <a:lstStyle/>
        <a:p>
          <a:endParaRPr lang="ru-RU" dirty="0"/>
        </a:p>
      </dgm:t>
    </dgm:pt>
    <dgm:pt modelId="{DEA66C2D-80B9-4CCF-BFA2-0B04845A4161}" type="parTrans" cxnId="{7D82813C-178E-4D04-9C60-723B702EA8E4}">
      <dgm:prSet/>
      <dgm:spPr/>
      <dgm:t>
        <a:bodyPr/>
        <a:lstStyle/>
        <a:p>
          <a:endParaRPr lang="ru-RU"/>
        </a:p>
      </dgm:t>
    </dgm:pt>
    <dgm:pt modelId="{2446FADA-4E60-4634-AF0D-CCFA5BDC6B78}" type="sibTrans" cxnId="{7D82813C-178E-4D04-9C60-723B702EA8E4}">
      <dgm:prSet/>
      <dgm:spPr/>
      <dgm:t>
        <a:bodyPr/>
        <a:lstStyle/>
        <a:p>
          <a:endParaRPr lang="ru-RU"/>
        </a:p>
      </dgm:t>
    </dgm:pt>
    <dgm:pt modelId="{7947D139-72CA-47DC-9580-1DAC40418178}" type="pres">
      <dgm:prSet presAssocID="{258360E6-0BE9-4239-9A8B-9EDEC9E10C13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45B5631-59BF-42D3-819B-F79E04B53C4B}" type="pres">
      <dgm:prSet presAssocID="{258360E6-0BE9-4239-9A8B-9EDEC9E10C13}" presName="axisShape" presStyleLbl="bgShp" presStyleIdx="0" presStyleCnt="1" custScaleX="153659" custLinFactNeighborX="-22" custLinFactNeighborY="-3704"/>
      <dgm:spPr>
        <a:solidFill>
          <a:schemeClr val="accent5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</dgm:pt>
    <dgm:pt modelId="{424D3D42-7F3E-44B3-B026-7ADBA0778F41}" type="pres">
      <dgm:prSet presAssocID="{258360E6-0BE9-4239-9A8B-9EDEC9E10C13}" presName="rect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682425-2D0A-46A9-9C6E-E7C47BD4E4EB}" type="pres">
      <dgm:prSet presAssocID="{258360E6-0BE9-4239-9A8B-9EDEC9E10C13}" presName="rect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BF7E1C-DA5D-418D-AE52-D6350FE3A288}" type="pres">
      <dgm:prSet presAssocID="{258360E6-0BE9-4239-9A8B-9EDEC9E10C13}" presName="rect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2A23A0-0378-4122-A4F4-E0FABE6CE38C}" type="pres">
      <dgm:prSet presAssocID="{258360E6-0BE9-4239-9A8B-9EDEC9E10C13}" presName="rect4" presStyleLbl="node1" presStyleIdx="3" presStyleCnt="4" custLinFactNeighborX="5898" custLinFactNeighborY="24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3A24DCB-4483-4148-9CFA-44419A9B5174}" type="presOf" srcId="{D7F642C1-AC22-40EF-9322-DB9BBD591DF1}" destId="{EABF7E1C-DA5D-418D-AE52-D6350FE3A288}" srcOrd="0" destOrd="0" presId="urn:microsoft.com/office/officeart/2005/8/layout/matrix2"/>
    <dgm:cxn modelId="{7D82813C-178E-4D04-9C60-723B702EA8E4}" srcId="{258360E6-0BE9-4239-9A8B-9EDEC9E10C13}" destId="{A1C06CAC-58D8-427E-9039-1C16490FB9D9}" srcOrd="4" destOrd="0" parTransId="{DEA66C2D-80B9-4CCF-BFA2-0B04845A4161}" sibTransId="{2446FADA-4E60-4634-AF0D-CCFA5BDC6B78}"/>
    <dgm:cxn modelId="{91B59F68-CBE0-4498-8B5C-4B5CC708CD69}" srcId="{258360E6-0BE9-4239-9A8B-9EDEC9E10C13}" destId="{1D076EA4-F23E-4DE8-BCE6-8A9329388A71}" srcOrd="1" destOrd="0" parTransId="{5B736B7D-368F-4E4C-87E5-F7F26B20CFCF}" sibTransId="{4FA9D238-CEE8-4ECA-B070-227F789D077A}"/>
    <dgm:cxn modelId="{1D2BAA90-AE76-4B98-979D-B3ACF3B9D851}" type="presOf" srcId="{87CE8F2F-9C3F-4D0F-8081-D65D0E4E1403}" destId="{232A23A0-0378-4122-A4F4-E0FABE6CE38C}" srcOrd="0" destOrd="0" presId="urn:microsoft.com/office/officeart/2005/8/layout/matrix2"/>
    <dgm:cxn modelId="{8B5AE3EF-F45B-44B4-BD8E-26C3905DE2D1}" type="presOf" srcId="{E9FE816A-8D05-496E-AA22-D4E5F3A88100}" destId="{424D3D42-7F3E-44B3-B026-7ADBA0778F41}" srcOrd="0" destOrd="0" presId="urn:microsoft.com/office/officeart/2005/8/layout/matrix2"/>
    <dgm:cxn modelId="{4449C9A3-EEA5-4297-9AAE-5E4918729782}" srcId="{258360E6-0BE9-4239-9A8B-9EDEC9E10C13}" destId="{D7F642C1-AC22-40EF-9322-DB9BBD591DF1}" srcOrd="2" destOrd="0" parTransId="{F56C93C3-5C63-4EFF-BEA5-BF9756D16DAA}" sibTransId="{212567B9-EB59-4BD0-A839-3615BBA6A948}"/>
    <dgm:cxn modelId="{308B6347-A56A-4475-B942-E249D25213CE}" type="presOf" srcId="{1D076EA4-F23E-4DE8-BCE6-8A9329388A71}" destId="{EF682425-2D0A-46A9-9C6E-E7C47BD4E4EB}" srcOrd="0" destOrd="0" presId="urn:microsoft.com/office/officeart/2005/8/layout/matrix2"/>
    <dgm:cxn modelId="{784A41F0-8544-499E-88B8-E1E008265A02}" srcId="{258360E6-0BE9-4239-9A8B-9EDEC9E10C13}" destId="{E9FE816A-8D05-496E-AA22-D4E5F3A88100}" srcOrd="0" destOrd="0" parTransId="{90566B7A-31C6-4834-A285-3A346E1B6DDA}" sibTransId="{C69D14B0-1327-43A6-AF93-69190AB3C382}"/>
    <dgm:cxn modelId="{4E8EE962-62B2-415D-AA1B-078DFE402C2A}" type="presOf" srcId="{258360E6-0BE9-4239-9A8B-9EDEC9E10C13}" destId="{7947D139-72CA-47DC-9580-1DAC40418178}" srcOrd="0" destOrd="0" presId="urn:microsoft.com/office/officeart/2005/8/layout/matrix2"/>
    <dgm:cxn modelId="{915D0668-6132-4149-AE83-3D504A0F2B87}" srcId="{258360E6-0BE9-4239-9A8B-9EDEC9E10C13}" destId="{87CE8F2F-9C3F-4D0F-8081-D65D0E4E1403}" srcOrd="3" destOrd="0" parTransId="{2F437E82-467C-4421-B0EB-3066C281FC68}" sibTransId="{97DA4583-EB49-4476-A22C-72A168C6C783}"/>
    <dgm:cxn modelId="{B2EBAD8D-00A7-4AF8-9093-3909F93C8299}" type="presParOf" srcId="{7947D139-72CA-47DC-9580-1DAC40418178}" destId="{745B5631-59BF-42D3-819B-F79E04B53C4B}" srcOrd="0" destOrd="0" presId="urn:microsoft.com/office/officeart/2005/8/layout/matrix2"/>
    <dgm:cxn modelId="{284F0A29-DCAC-4AE0-9445-AF1953A2F100}" type="presParOf" srcId="{7947D139-72CA-47DC-9580-1DAC40418178}" destId="{424D3D42-7F3E-44B3-B026-7ADBA0778F41}" srcOrd="1" destOrd="0" presId="urn:microsoft.com/office/officeart/2005/8/layout/matrix2"/>
    <dgm:cxn modelId="{E146AFFF-F86D-4009-8E42-DA942EE5C435}" type="presParOf" srcId="{7947D139-72CA-47DC-9580-1DAC40418178}" destId="{EF682425-2D0A-46A9-9C6E-E7C47BD4E4EB}" srcOrd="2" destOrd="0" presId="urn:microsoft.com/office/officeart/2005/8/layout/matrix2"/>
    <dgm:cxn modelId="{71A9292E-CA03-4936-8D0F-D4316A619164}" type="presParOf" srcId="{7947D139-72CA-47DC-9580-1DAC40418178}" destId="{EABF7E1C-DA5D-418D-AE52-D6350FE3A288}" srcOrd="3" destOrd="0" presId="urn:microsoft.com/office/officeart/2005/8/layout/matrix2"/>
    <dgm:cxn modelId="{8B090B6A-D18B-48D8-A74E-C90E44F7BF9E}" type="presParOf" srcId="{7947D139-72CA-47DC-9580-1DAC40418178}" destId="{232A23A0-0378-4122-A4F4-E0FABE6CE38C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195FA1A-F5F5-4BFF-869D-3184189B57B8}" type="doc">
      <dgm:prSet loTypeId="urn:microsoft.com/office/officeart/2005/8/layout/lProcess2" loCatId="list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8110D112-B442-4E82-BC89-3F8B9D9F1960}">
      <dgm:prSet phldrT="[Текст]" custT="1"/>
      <dgm:spPr>
        <a:noFill/>
        <a:ln w="38100"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Восковые </a:t>
          </a:r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мелки+акарельная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краска</a:t>
          </a:r>
          <a:endParaRPr lang="en-US" sz="1800" dirty="0" smtClean="0">
            <a:latin typeface="Times New Roman" pitchFamily="18" charset="0"/>
            <a:cs typeface="Times New Roman" pitchFamily="18" charset="0"/>
          </a:endParaRPr>
        </a:p>
        <a:p>
          <a:r>
            <a:rPr lang="ru-RU" sz="1600" dirty="0" smtClean="0">
              <a:latin typeface="Times New Roman" pitchFamily="18" charset="0"/>
              <a:cs typeface="Times New Roman" pitchFamily="18" charset="0"/>
              <a:hlinkClick xmlns:r="http://schemas.openxmlformats.org/officeDocument/2006/relationships" r:id="rId1" action="ppaction://hlinkfile"/>
            </a:rPr>
            <a:t>восковые </a:t>
          </a:r>
          <a:r>
            <a:rPr lang="ru-RU" sz="1600" dirty="0" err="1" smtClean="0">
              <a:latin typeface="Times New Roman" pitchFamily="18" charset="0"/>
              <a:cs typeface="Times New Roman" pitchFamily="18" charset="0"/>
              <a:hlinkClick xmlns:r="http://schemas.openxmlformats.org/officeDocument/2006/relationships" r:id="rId1" action="ppaction://hlinkfile"/>
            </a:rPr>
            <a:t>карандаши+акварель</a:t>
          </a:r>
          <a:r>
            <a:rPr lang="ru-RU" sz="1600" dirty="0" smtClean="0">
              <a:latin typeface="Times New Roman" pitchFamily="18" charset="0"/>
              <a:cs typeface="Times New Roman" pitchFamily="18" charset="0"/>
              <a:hlinkClick xmlns:r="http://schemas.openxmlformats.org/officeDocument/2006/relationships" r:id="rId1" action="ppaction://hlinkfile"/>
            </a:rPr>
            <a:t>.</a:t>
          </a:r>
          <a:r>
            <a:rPr lang="en-US" sz="1600" dirty="0" err="1" smtClean="0">
              <a:latin typeface="Times New Roman" pitchFamily="18" charset="0"/>
              <a:cs typeface="Times New Roman" pitchFamily="18" charset="0"/>
              <a:hlinkClick xmlns:r="http://schemas.openxmlformats.org/officeDocument/2006/relationships" r:id="rId1" action="ppaction://hlinkfile"/>
            </a:rPr>
            <a:t>docx</a:t>
          </a:r>
          <a:endParaRPr lang="ru-RU" sz="1600" dirty="0" smtClean="0">
            <a:latin typeface="Times New Roman" pitchFamily="18" charset="0"/>
            <a:cs typeface="Times New Roman" pitchFamily="18" charset="0"/>
          </a:endParaRPr>
        </a:p>
      </dgm:t>
    </dgm:pt>
    <dgm:pt modelId="{1FF58CEC-EB60-4837-ADEA-FDE96C5E69BF}" type="parTrans" cxnId="{C0308F6D-CA72-4E2D-BD61-C542FFBFE051}">
      <dgm:prSet/>
      <dgm:spPr/>
      <dgm:t>
        <a:bodyPr/>
        <a:lstStyle/>
        <a:p>
          <a:endParaRPr lang="ru-RU"/>
        </a:p>
      </dgm:t>
    </dgm:pt>
    <dgm:pt modelId="{A307FB56-5915-472C-A887-CA63AFD34407}" type="sibTrans" cxnId="{C0308F6D-CA72-4E2D-BD61-C542FFBFE051}">
      <dgm:prSet/>
      <dgm:spPr/>
      <dgm:t>
        <a:bodyPr/>
        <a:lstStyle/>
        <a:p>
          <a:endParaRPr lang="ru-RU"/>
        </a:p>
      </dgm:t>
    </dgm:pt>
    <dgm:pt modelId="{3AA4501D-B066-4E9C-A511-FDCB46682E33}">
      <dgm:prSet phldrT="[Текст]" custT="1"/>
      <dgm:spPr>
        <a:noFill/>
        <a:ln w="38100"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Печать листьев</a:t>
          </a:r>
          <a:endParaRPr lang="en-US" sz="1800" dirty="0" smtClean="0">
            <a:latin typeface="Times New Roman" pitchFamily="18" charset="0"/>
            <a:cs typeface="Times New Roman" pitchFamily="18" charset="0"/>
          </a:endParaRPr>
        </a:p>
        <a:p>
          <a:r>
            <a:rPr lang="ru-RU" sz="1800" dirty="0" smtClean="0">
              <a:latin typeface="Times New Roman" pitchFamily="18" charset="0"/>
              <a:cs typeface="Times New Roman" pitchFamily="18" charset="0"/>
              <a:hlinkClick xmlns:r="http://schemas.openxmlformats.org/officeDocument/2006/relationships" r:id="rId2" action="ppaction://hlinkfile"/>
            </a:rPr>
            <a:t>печать листьев.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  <a:hlinkClick xmlns:r="http://schemas.openxmlformats.org/officeDocument/2006/relationships" r:id="rId2" action="ppaction://hlinkfile"/>
            </a:rPr>
            <a:t>docx</a:t>
          </a:r>
          <a:endParaRPr lang="ru-RU" sz="1800" dirty="0" smtClean="0">
            <a:latin typeface="Times New Roman" pitchFamily="18" charset="0"/>
            <a:cs typeface="Times New Roman" pitchFamily="18" charset="0"/>
          </a:endParaRPr>
        </a:p>
      </dgm:t>
    </dgm:pt>
    <dgm:pt modelId="{1BD5982E-8521-4439-AA20-A1F1301417FF}" type="parTrans" cxnId="{951D9D56-A937-4FCA-9F0E-0FCF832F6E82}">
      <dgm:prSet/>
      <dgm:spPr/>
      <dgm:t>
        <a:bodyPr/>
        <a:lstStyle/>
        <a:p>
          <a:endParaRPr lang="ru-RU"/>
        </a:p>
      </dgm:t>
    </dgm:pt>
    <dgm:pt modelId="{C86AFBD2-4BD9-4795-979F-A072D1F4C950}" type="sibTrans" cxnId="{951D9D56-A937-4FCA-9F0E-0FCF832F6E82}">
      <dgm:prSet/>
      <dgm:spPr/>
      <dgm:t>
        <a:bodyPr/>
        <a:lstStyle/>
        <a:p>
          <a:endParaRPr lang="ru-RU"/>
        </a:p>
      </dgm:t>
    </dgm:pt>
    <dgm:pt modelId="{334BFAEE-8866-4466-B881-B9581EBF5E17}">
      <dgm:prSet phldrT="[Текст]" custT="1"/>
      <dgm:spPr>
        <a:noFill/>
        <a:ln w="38100"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Рисование пальчиками</a:t>
          </a:r>
          <a:endParaRPr lang="en-US" sz="1800" dirty="0" smtClean="0">
            <a:latin typeface="Times New Roman" pitchFamily="18" charset="0"/>
            <a:cs typeface="Times New Roman" pitchFamily="18" charset="0"/>
          </a:endParaRPr>
        </a:p>
        <a:p>
          <a:r>
            <a:rPr lang="ru-RU" sz="1800" dirty="0" smtClean="0">
              <a:latin typeface="Times New Roman" pitchFamily="18" charset="0"/>
              <a:cs typeface="Times New Roman" pitchFamily="18" charset="0"/>
              <a:hlinkClick xmlns:r="http://schemas.openxmlformats.org/officeDocument/2006/relationships" r:id="rId3" action="ppaction://hlinkfile"/>
            </a:rPr>
            <a:t>рисование пальчиками.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  <a:hlinkClick xmlns:r="http://schemas.openxmlformats.org/officeDocument/2006/relationships" r:id="rId3" action="ppaction://hlinkfile"/>
            </a:rPr>
            <a:t>docx</a:t>
          </a:r>
          <a:endParaRPr lang="ru-RU" sz="1800" dirty="0" smtClean="0">
            <a:latin typeface="Times New Roman" pitchFamily="18" charset="0"/>
            <a:cs typeface="Times New Roman" pitchFamily="18" charset="0"/>
          </a:endParaRPr>
        </a:p>
      </dgm:t>
    </dgm:pt>
    <dgm:pt modelId="{B9BF6F3D-DD0B-49F3-8750-1BEC4FFFD828}" type="parTrans" cxnId="{59F32DC9-46EC-417A-AC88-2A8065CA234A}">
      <dgm:prSet/>
      <dgm:spPr/>
      <dgm:t>
        <a:bodyPr/>
        <a:lstStyle/>
        <a:p>
          <a:endParaRPr lang="ru-RU"/>
        </a:p>
      </dgm:t>
    </dgm:pt>
    <dgm:pt modelId="{D651E221-3A37-4BBF-9969-16CC263CFB41}" type="sibTrans" cxnId="{59F32DC9-46EC-417A-AC88-2A8065CA234A}">
      <dgm:prSet/>
      <dgm:spPr/>
      <dgm:t>
        <a:bodyPr/>
        <a:lstStyle/>
        <a:p>
          <a:endParaRPr lang="ru-RU"/>
        </a:p>
      </dgm:t>
    </dgm:pt>
    <dgm:pt modelId="{5023F000-42E7-4F32-83A7-DB15E88A0B5B}">
      <dgm:prSet custT="1"/>
      <dgm:spPr>
        <a:noFill/>
        <a:ln w="38100"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Рисование методом тычка</a:t>
          </a:r>
          <a:endParaRPr lang="en-US" sz="1800" dirty="0" smtClean="0">
            <a:latin typeface="Times New Roman" pitchFamily="18" charset="0"/>
            <a:cs typeface="Times New Roman" pitchFamily="18" charset="0"/>
          </a:endParaRPr>
        </a:p>
        <a:p>
          <a:r>
            <a:rPr lang="ru-RU" sz="1800" dirty="0" smtClean="0">
              <a:latin typeface="Times New Roman" pitchFamily="18" charset="0"/>
              <a:cs typeface="Times New Roman" pitchFamily="18" charset="0"/>
              <a:hlinkClick xmlns:r="http://schemas.openxmlformats.org/officeDocument/2006/relationships" r:id="rId4" action="ppaction://hlinkfile"/>
            </a:rPr>
            <a:t>рисование методом тычка.</a:t>
          </a:r>
          <a:r>
            <a:rPr lang="en-US" sz="1800" dirty="0" err="1" smtClean="0">
              <a:latin typeface="Times New Roman" pitchFamily="18" charset="0"/>
              <a:cs typeface="Times New Roman" pitchFamily="18" charset="0"/>
              <a:hlinkClick xmlns:r="http://schemas.openxmlformats.org/officeDocument/2006/relationships" r:id="rId4" action="ppaction://hlinkfile"/>
            </a:rPr>
            <a:t>docx</a:t>
          </a:r>
          <a:endParaRPr lang="ru-RU" sz="1800" dirty="0" smtClean="0">
            <a:latin typeface="Times New Roman" pitchFamily="18" charset="0"/>
            <a:cs typeface="Times New Roman" pitchFamily="18" charset="0"/>
          </a:endParaRPr>
        </a:p>
      </dgm:t>
    </dgm:pt>
    <dgm:pt modelId="{DD5D807C-AFDF-460F-BE09-EC580501EB07}" type="parTrans" cxnId="{A877359A-A2D6-46AC-9623-FA7CE146B34E}">
      <dgm:prSet/>
      <dgm:spPr/>
      <dgm:t>
        <a:bodyPr/>
        <a:lstStyle/>
        <a:p>
          <a:endParaRPr lang="ru-RU"/>
        </a:p>
      </dgm:t>
    </dgm:pt>
    <dgm:pt modelId="{C4B25DDB-FC6F-454D-8BC7-7A1FDE5F4C3B}" type="sibTrans" cxnId="{A877359A-A2D6-46AC-9623-FA7CE146B34E}">
      <dgm:prSet/>
      <dgm:spPr/>
      <dgm:t>
        <a:bodyPr/>
        <a:lstStyle/>
        <a:p>
          <a:endParaRPr lang="ru-RU"/>
        </a:p>
      </dgm:t>
    </dgm:pt>
    <dgm:pt modelId="{DA1114B9-83BD-45A7-A33D-B996308A7186}" type="pres">
      <dgm:prSet presAssocID="{C195FA1A-F5F5-4BFF-869D-3184189B57B8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4F8E2A0-E52D-4421-83B5-C70634E0DF17}" type="pres">
      <dgm:prSet presAssocID="{8110D112-B442-4E82-BC89-3F8B9D9F1960}" presName="compNode" presStyleCnt="0"/>
      <dgm:spPr/>
    </dgm:pt>
    <dgm:pt modelId="{AF02F548-673D-4F9E-8B32-617997EA65EC}" type="pres">
      <dgm:prSet presAssocID="{8110D112-B442-4E82-BC89-3F8B9D9F1960}" presName="aNode" presStyleLbl="bgShp" presStyleIdx="0" presStyleCnt="4" custLinFactX="-4127" custLinFactNeighborX="-100000"/>
      <dgm:spPr/>
      <dgm:t>
        <a:bodyPr/>
        <a:lstStyle/>
        <a:p>
          <a:endParaRPr lang="ru-RU"/>
        </a:p>
      </dgm:t>
    </dgm:pt>
    <dgm:pt modelId="{20741D1C-397B-4DDD-8081-63DA7D77E244}" type="pres">
      <dgm:prSet presAssocID="{8110D112-B442-4E82-BC89-3F8B9D9F1960}" presName="textNode" presStyleLbl="bgShp" presStyleIdx="0" presStyleCnt="4"/>
      <dgm:spPr/>
      <dgm:t>
        <a:bodyPr/>
        <a:lstStyle/>
        <a:p>
          <a:endParaRPr lang="ru-RU"/>
        </a:p>
      </dgm:t>
    </dgm:pt>
    <dgm:pt modelId="{5E275455-A76D-43A4-B977-67AF868415F2}" type="pres">
      <dgm:prSet presAssocID="{8110D112-B442-4E82-BC89-3F8B9D9F1960}" presName="compChildNode" presStyleCnt="0"/>
      <dgm:spPr/>
    </dgm:pt>
    <dgm:pt modelId="{A0F6C2D5-8834-475C-A1C7-234C54F95C6B}" type="pres">
      <dgm:prSet presAssocID="{8110D112-B442-4E82-BC89-3F8B9D9F1960}" presName="theInnerList" presStyleCnt="0"/>
      <dgm:spPr/>
    </dgm:pt>
    <dgm:pt modelId="{516996CA-B0FA-448C-8957-FCC08A52224B}" type="pres">
      <dgm:prSet presAssocID="{8110D112-B442-4E82-BC89-3F8B9D9F1960}" presName="aSpace" presStyleCnt="0"/>
      <dgm:spPr/>
    </dgm:pt>
    <dgm:pt modelId="{2042D5E7-D5D1-4A96-BC31-E1555D963900}" type="pres">
      <dgm:prSet presAssocID="{3AA4501D-B066-4E9C-A511-FDCB46682E33}" presName="compNode" presStyleCnt="0"/>
      <dgm:spPr/>
    </dgm:pt>
    <dgm:pt modelId="{6D6AD5EE-6D12-4B54-A7EE-7386D05D220C}" type="pres">
      <dgm:prSet presAssocID="{3AA4501D-B066-4E9C-A511-FDCB46682E33}" presName="aNode" presStyleLbl="bgShp" presStyleIdx="1" presStyleCnt="4" custLinFactNeighborX="-1927" custLinFactNeighborY="11379"/>
      <dgm:spPr/>
      <dgm:t>
        <a:bodyPr/>
        <a:lstStyle/>
        <a:p>
          <a:endParaRPr lang="ru-RU"/>
        </a:p>
      </dgm:t>
    </dgm:pt>
    <dgm:pt modelId="{0CE6AD9F-6815-4648-A7BD-E7DBA88701AA}" type="pres">
      <dgm:prSet presAssocID="{3AA4501D-B066-4E9C-A511-FDCB46682E33}" presName="textNode" presStyleLbl="bgShp" presStyleIdx="1" presStyleCnt="4"/>
      <dgm:spPr/>
      <dgm:t>
        <a:bodyPr/>
        <a:lstStyle/>
        <a:p>
          <a:endParaRPr lang="ru-RU"/>
        </a:p>
      </dgm:t>
    </dgm:pt>
    <dgm:pt modelId="{AF85A210-D113-4668-ABDF-CCD098A000F5}" type="pres">
      <dgm:prSet presAssocID="{3AA4501D-B066-4E9C-A511-FDCB46682E33}" presName="compChildNode" presStyleCnt="0"/>
      <dgm:spPr/>
    </dgm:pt>
    <dgm:pt modelId="{9048157C-A304-4702-96D3-0A627558838A}" type="pres">
      <dgm:prSet presAssocID="{3AA4501D-B066-4E9C-A511-FDCB46682E33}" presName="theInnerList" presStyleCnt="0"/>
      <dgm:spPr/>
    </dgm:pt>
    <dgm:pt modelId="{B0A19510-C21C-4291-B89F-64E2E1D8EE06}" type="pres">
      <dgm:prSet presAssocID="{3AA4501D-B066-4E9C-A511-FDCB46682E33}" presName="aSpace" presStyleCnt="0"/>
      <dgm:spPr/>
    </dgm:pt>
    <dgm:pt modelId="{B5C36A77-9889-4F8F-A2DC-01C44F7DDBEE}" type="pres">
      <dgm:prSet presAssocID="{334BFAEE-8866-4466-B881-B9581EBF5E17}" presName="compNode" presStyleCnt="0"/>
      <dgm:spPr/>
    </dgm:pt>
    <dgm:pt modelId="{BB477817-72A3-41B8-9EBD-7C84EEDE3F99}" type="pres">
      <dgm:prSet presAssocID="{334BFAEE-8866-4466-B881-B9581EBF5E17}" presName="aNode" presStyleLbl="bgShp" presStyleIdx="2" presStyleCnt="4"/>
      <dgm:spPr/>
      <dgm:t>
        <a:bodyPr/>
        <a:lstStyle/>
        <a:p>
          <a:endParaRPr lang="ru-RU"/>
        </a:p>
      </dgm:t>
    </dgm:pt>
    <dgm:pt modelId="{813E2A5D-AA35-400E-B3A8-C7CE18955391}" type="pres">
      <dgm:prSet presAssocID="{334BFAEE-8866-4466-B881-B9581EBF5E17}" presName="textNode" presStyleLbl="bgShp" presStyleIdx="2" presStyleCnt="4"/>
      <dgm:spPr/>
      <dgm:t>
        <a:bodyPr/>
        <a:lstStyle/>
        <a:p>
          <a:endParaRPr lang="ru-RU"/>
        </a:p>
      </dgm:t>
    </dgm:pt>
    <dgm:pt modelId="{390A887D-3CCA-4B34-810F-1C3F2D15DE82}" type="pres">
      <dgm:prSet presAssocID="{334BFAEE-8866-4466-B881-B9581EBF5E17}" presName="compChildNode" presStyleCnt="0"/>
      <dgm:spPr/>
    </dgm:pt>
    <dgm:pt modelId="{A58866B5-B189-4FDE-894E-AA18D6D0D7AD}" type="pres">
      <dgm:prSet presAssocID="{334BFAEE-8866-4466-B881-B9581EBF5E17}" presName="theInnerList" presStyleCnt="0"/>
      <dgm:spPr/>
    </dgm:pt>
    <dgm:pt modelId="{3069E484-E318-4016-B301-C792436A77C8}" type="pres">
      <dgm:prSet presAssocID="{334BFAEE-8866-4466-B881-B9581EBF5E17}" presName="aSpace" presStyleCnt="0"/>
      <dgm:spPr/>
    </dgm:pt>
    <dgm:pt modelId="{79EE21C9-BE71-48D4-9863-FD71C307830D}" type="pres">
      <dgm:prSet presAssocID="{5023F000-42E7-4F32-83A7-DB15E88A0B5B}" presName="compNode" presStyleCnt="0"/>
      <dgm:spPr/>
    </dgm:pt>
    <dgm:pt modelId="{A78902C9-546F-45F2-A6E2-CE241D9CAE7F}" type="pres">
      <dgm:prSet presAssocID="{5023F000-42E7-4F32-83A7-DB15E88A0B5B}" presName="aNode" presStyleLbl="bgShp" presStyleIdx="3" presStyleCnt="4" custLinFactNeighborX="102"/>
      <dgm:spPr/>
      <dgm:t>
        <a:bodyPr/>
        <a:lstStyle/>
        <a:p>
          <a:endParaRPr lang="ru-RU"/>
        </a:p>
      </dgm:t>
    </dgm:pt>
    <dgm:pt modelId="{013AFEF5-CF0C-47D5-BD85-D02F175BA900}" type="pres">
      <dgm:prSet presAssocID="{5023F000-42E7-4F32-83A7-DB15E88A0B5B}" presName="textNode" presStyleLbl="bgShp" presStyleIdx="3" presStyleCnt="4"/>
      <dgm:spPr/>
      <dgm:t>
        <a:bodyPr/>
        <a:lstStyle/>
        <a:p>
          <a:endParaRPr lang="ru-RU"/>
        </a:p>
      </dgm:t>
    </dgm:pt>
    <dgm:pt modelId="{90A7DC07-2E6A-4810-8F1E-76130073DD02}" type="pres">
      <dgm:prSet presAssocID="{5023F000-42E7-4F32-83A7-DB15E88A0B5B}" presName="compChildNode" presStyleCnt="0"/>
      <dgm:spPr/>
    </dgm:pt>
    <dgm:pt modelId="{7E7A23F8-6FBC-4489-9194-0BB807E933C8}" type="pres">
      <dgm:prSet presAssocID="{5023F000-42E7-4F32-83A7-DB15E88A0B5B}" presName="theInnerList" presStyleCnt="0"/>
      <dgm:spPr/>
    </dgm:pt>
  </dgm:ptLst>
  <dgm:cxnLst>
    <dgm:cxn modelId="{2C32E29A-D9F9-4FF0-8260-56B7D6AA932C}" type="presOf" srcId="{334BFAEE-8866-4466-B881-B9581EBF5E17}" destId="{813E2A5D-AA35-400E-B3A8-C7CE18955391}" srcOrd="1" destOrd="0" presId="urn:microsoft.com/office/officeart/2005/8/layout/lProcess2"/>
    <dgm:cxn modelId="{08B988B8-806F-4024-B170-A13FE13CF536}" type="presOf" srcId="{3AA4501D-B066-4E9C-A511-FDCB46682E33}" destId="{0CE6AD9F-6815-4648-A7BD-E7DBA88701AA}" srcOrd="1" destOrd="0" presId="urn:microsoft.com/office/officeart/2005/8/layout/lProcess2"/>
    <dgm:cxn modelId="{951D9D56-A937-4FCA-9F0E-0FCF832F6E82}" srcId="{C195FA1A-F5F5-4BFF-869D-3184189B57B8}" destId="{3AA4501D-B066-4E9C-A511-FDCB46682E33}" srcOrd="1" destOrd="0" parTransId="{1BD5982E-8521-4439-AA20-A1F1301417FF}" sibTransId="{C86AFBD2-4BD9-4795-979F-A072D1F4C950}"/>
    <dgm:cxn modelId="{1A629214-EE30-406D-8211-E659D90C0CCF}" type="presOf" srcId="{C195FA1A-F5F5-4BFF-869D-3184189B57B8}" destId="{DA1114B9-83BD-45A7-A33D-B996308A7186}" srcOrd="0" destOrd="0" presId="urn:microsoft.com/office/officeart/2005/8/layout/lProcess2"/>
    <dgm:cxn modelId="{59F32DC9-46EC-417A-AC88-2A8065CA234A}" srcId="{C195FA1A-F5F5-4BFF-869D-3184189B57B8}" destId="{334BFAEE-8866-4466-B881-B9581EBF5E17}" srcOrd="2" destOrd="0" parTransId="{B9BF6F3D-DD0B-49F3-8750-1BEC4FFFD828}" sibTransId="{D651E221-3A37-4BBF-9969-16CC263CFB41}"/>
    <dgm:cxn modelId="{1854D439-F965-4D28-A753-1F92E7C27026}" type="presOf" srcId="{5023F000-42E7-4F32-83A7-DB15E88A0B5B}" destId="{A78902C9-546F-45F2-A6E2-CE241D9CAE7F}" srcOrd="0" destOrd="0" presId="urn:microsoft.com/office/officeart/2005/8/layout/lProcess2"/>
    <dgm:cxn modelId="{F505DBFE-0930-4DC8-9E68-B5A1C7EDC115}" type="presOf" srcId="{334BFAEE-8866-4466-B881-B9581EBF5E17}" destId="{BB477817-72A3-41B8-9EBD-7C84EEDE3F99}" srcOrd="0" destOrd="0" presId="urn:microsoft.com/office/officeart/2005/8/layout/lProcess2"/>
    <dgm:cxn modelId="{A877359A-A2D6-46AC-9623-FA7CE146B34E}" srcId="{C195FA1A-F5F5-4BFF-869D-3184189B57B8}" destId="{5023F000-42E7-4F32-83A7-DB15E88A0B5B}" srcOrd="3" destOrd="0" parTransId="{DD5D807C-AFDF-460F-BE09-EC580501EB07}" sibTransId="{C4B25DDB-FC6F-454D-8BC7-7A1FDE5F4C3B}"/>
    <dgm:cxn modelId="{1E131ED4-248A-4559-8700-8A5F9C530A94}" type="presOf" srcId="{3AA4501D-B066-4E9C-A511-FDCB46682E33}" destId="{6D6AD5EE-6D12-4B54-A7EE-7386D05D220C}" srcOrd="0" destOrd="0" presId="urn:microsoft.com/office/officeart/2005/8/layout/lProcess2"/>
    <dgm:cxn modelId="{C0308F6D-CA72-4E2D-BD61-C542FFBFE051}" srcId="{C195FA1A-F5F5-4BFF-869D-3184189B57B8}" destId="{8110D112-B442-4E82-BC89-3F8B9D9F1960}" srcOrd="0" destOrd="0" parTransId="{1FF58CEC-EB60-4837-ADEA-FDE96C5E69BF}" sibTransId="{A307FB56-5915-472C-A887-CA63AFD34407}"/>
    <dgm:cxn modelId="{D9BE01DD-93D2-448E-AB8C-0A0A9751B5A9}" type="presOf" srcId="{5023F000-42E7-4F32-83A7-DB15E88A0B5B}" destId="{013AFEF5-CF0C-47D5-BD85-D02F175BA900}" srcOrd="1" destOrd="0" presId="urn:microsoft.com/office/officeart/2005/8/layout/lProcess2"/>
    <dgm:cxn modelId="{6CC51715-2F75-45D6-9EA4-F1753AD453E1}" type="presOf" srcId="{8110D112-B442-4E82-BC89-3F8B9D9F1960}" destId="{20741D1C-397B-4DDD-8081-63DA7D77E244}" srcOrd="1" destOrd="0" presId="urn:microsoft.com/office/officeart/2005/8/layout/lProcess2"/>
    <dgm:cxn modelId="{7E933F9E-4EF0-427B-9852-E99910CCECD1}" type="presOf" srcId="{8110D112-B442-4E82-BC89-3F8B9D9F1960}" destId="{AF02F548-673D-4F9E-8B32-617997EA65EC}" srcOrd="0" destOrd="0" presId="urn:microsoft.com/office/officeart/2005/8/layout/lProcess2"/>
    <dgm:cxn modelId="{319CED66-991E-4341-83FE-1FB8B7FC197A}" type="presParOf" srcId="{DA1114B9-83BD-45A7-A33D-B996308A7186}" destId="{64F8E2A0-E52D-4421-83B5-C70634E0DF17}" srcOrd="0" destOrd="0" presId="urn:microsoft.com/office/officeart/2005/8/layout/lProcess2"/>
    <dgm:cxn modelId="{06210FDF-A467-48F5-B0BF-6E42A6261A0F}" type="presParOf" srcId="{64F8E2A0-E52D-4421-83B5-C70634E0DF17}" destId="{AF02F548-673D-4F9E-8B32-617997EA65EC}" srcOrd="0" destOrd="0" presId="urn:microsoft.com/office/officeart/2005/8/layout/lProcess2"/>
    <dgm:cxn modelId="{CD8BF689-CC01-4B22-A3D5-A286052A82B1}" type="presParOf" srcId="{64F8E2A0-E52D-4421-83B5-C70634E0DF17}" destId="{20741D1C-397B-4DDD-8081-63DA7D77E244}" srcOrd="1" destOrd="0" presId="urn:microsoft.com/office/officeart/2005/8/layout/lProcess2"/>
    <dgm:cxn modelId="{5961C6AE-6385-4AC0-ABF2-18F16B3014E6}" type="presParOf" srcId="{64F8E2A0-E52D-4421-83B5-C70634E0DF17}" destId="{5E275455-A76D-43A4-B977-67AF868415F2}" srcOrd="2" destOrd="0" presId="urn:microsoft.com/office/officeart/2005/8/layout/lProcess2"/>
    <dgm:cxn modelId="{17142949-A950-4F3E-BAE5-98090F8C1A67}" type="presParOf" srcId="{5E275455-A76D-43A4-B977-67AF868415F2}" destId="{A0F6C2D5-8834-475C-A1C7-234C54F95C6B}" srcOrd="0" destOrd="0" presId="urn:microsoft.com/office/officeart/2005/8/layout/lProcess2"/>
    <dgm:cxn modelId="{1EAE3DA3-CC41-4364-8A62-38526C5B7F6D}" type="presParOf" srcId="{DA1114B9-83BD-45A7-A33D-B996308A7186}" destId="{516996CA-B0FA-448C-8957-FCC08A52224B}" srcOrd="1" destOrd="0" presId="urn:microsoft.com/office/officeart/2005/8/layout/lProcess2"/>
    <dgm:cxn modelId="{70F244BB-C57C-4F4F-A557-C309A7927F14}" type="presParOf" srcId="{DA1114B9-83BD-45A7-A33D-B996308A7186}" destId="{2042D5E7-D5D1-4A96-BC31-E1555D963900}" srcOrd="2" destOrd="0" presId="urn:microsoft.com/office/officeart/2005/8/layout/lProcess2"/>
    <dgm:cxn modelId="{34A0F184-F3D9-4771-95C1-B3F6B2BD497B}" type="presParOf" srcId="{2042D5E7-D5D1-4A96-BC31-E1555D963900}" destId="{6D6AD5EE-6D12-4B54-A7EE-7386D05D220C}" srcOrd="0" destOrd="0" presId="urn:microsoft.com/office/officeart/2005/8/layout/lProcess2"/>
    <dgm:cxn modelId="{4344DFAA-D2FF-45AF-B7FC-3FF7C0C9FAD0}" type="presParOf" srcId="{2042D5E7-D5D1-4A96-BC31-E1555D963900}" destId="{0CE6AD9F-6815-4648-A7BD-E7DBA88701AA}" srcOrd="1" destOrd="0" presId="urn:microsoft.com/office/officeart/2005/8/layout/lProcess2"/>
    <dgm:cxn modelId="{3AE8D4A6-B618-48F9-9CCF-0144C68144F4}" type="presParOf" srcId="{2042D5E7-D5D1-4A96-BC31-E1555D963900}" destId="{AF85A210-D113-4668-ABDF-CCD098A000F5}" srcOrd="2" destOrd="0" presId="urn:microsoft.com/office/officeart/2005/8/layout/lProcess2"/>
    <dgm:cxn modelId="{89A90466-E7F5-49C5-BDF2-AC1E7AAB1144}" type="presParOf" srcId="{AF85A210-D113-4668-ABDF-CCD098A000F5}" destId="{9048157C-A304-4702-96D3-0A627558838A}" srcOrd="0" destOrd="0" presId="urn:microsoft.com/office/officeart/2005/8/layout/lProcess2"/>
    <dgm:cxn modelId="{057E14C3-FB63-4173-A952-634E9144891C}" type="presParOf" srcId="{DA1114B9-83BD-45A7-A33D-B996308A7186}" destId="{B0A19510-C21C-4291-B89F-64E2E1D8EE06}" srcOrd="3" destOrd="0" presId="urn:microsoft.com/office/officeart/2005/8/layout/lProcess2"/>
    <dgm:cxn modelId="{C05A1A45-B7B3-4EF8-A63C-82D5DC7C7545}" type="presParOf" srcId="{DA1114B9-83BD-45A7-A33D-B996308A7186}" destId="{B5C36A77-9889-4F8F-A2DC-01C44F7DDBEE}" srcOrd="4" destOrd="0" presId="urn:microsoft.com/office/officeart/2005/8/layout/lProcess2"/>
    <dgm:cxn modelId="{801301F1-882A-4EA0-B4BE-AF8EE5740115}" type="presParOf" srcId="{B5C36A77-9889-4F8F-A2DC-01C44F7DDBEE}" destId="{BB477817-72A3-41B8-9EBD-7C84EEDE3F99}" srcOrd="0" destOrd="0" presId="urn:microsoft.com/office/officeart/2005/8/layout/lProcess2"/>
    <dgm:cxn modelId="{3853F16D-3724-4E30-80C7-B2CD38803E8E}" type="presParOf" srcId="{B5C36A77-9889-4F8F-A2DC-01C44F7DDBEE}" destId="{813E2A5D-AA35-400E-B3A8-C7CE18955391}" srcOrd="1" destOrd="0" presId="urn:microsoft.com/office/officeart/2005/8/layout/lProcess2"/>
    <dgm:cxn modelId="{3F6B809A-7102-48A8-9925-4EE7E6A28457}" type="presParOf" srcId="{B5C36A77-9889-4F8F-A2DC-01C44F7DDBEE}" destId="{390A887D-3CCA-4B34-810F-1C3F2D15DE82}" srcOrd="2" destOrd="0" presId="urn:microsoft.com/office/officeart/2005/8/layout/lProcess2"/>
    <dgm:cxn modelId="{769CB4E4-1585-4421-9723-37D276AE6D9C}" type="presParOf" srcId="{390A887D-3CCA-4B34-810F-1C3F2D15DE82}" destId="{A58866B5-B189-4FDE-894E-AA18D6D0D7AD}" srcOrd="0" destOrd="0" presId="urn:microsoft.com/office/officeart/2005/8/layout/lProcess2"/>
    <dgm:cxn modelId="{872C1993-0A0D-457A-B091-CC27C51218C9}" type="presParOf" srcId="{DA1114B9-83BD-45A7-A33D-B996308A7186}" destId="{3069E484-E318-4016-B301-C792436A77C8}" srcOrd="5" destOrd="0" presId="urn:microsoft.com/office/officeart/2005/8/layout/lProcess2"/>
    <dgm:cxn modelId="{01A6EB03-838E-4781-912B-B3A4F0C82E71}" type="presParOf" srcId="{DA1114B9-83BD-45A7-A33D-B996308A7186}" destId="{79EE21C9-BE71-48D4-9863-FD71C307830D}" srcOrd="6" destOrd="0" presId="urn:microsoft.com/office/officeart/2005/8/layout/lProcess2"/>
    <dgm:cxn modelId="{CCBD8344-D026-4263-A5E3-71B0E6402791}" type="presParOf" srcId="{79EE21C9-BE71-48D4-9863-FD71C307830D}" destId="{A78902C9-546F-45F2-A6E2-CE241D9CAE7F}" srcOrd="0" destOrd="0" presId="urn:microsoft.com/office/officeart/2005/8/layout/lProcess2"/>
    <dgm:cxn modelId="{296A49E5-D3DF-4E2C-A311-153B078FACBB}" type="presParOf" srcId="{79EE21C9-BE71-48D4-9863-FD71C307830D}" destId="{013AFEF5-CF0C-47D5-BD85-D02F175BA900}" srcOrd="1" destOrd="0" presId="urn:microsoft.com/office/officeart/2005/8/layout/lProcess2"/>
    <dgm:cxn modelId="{D89FFAC9-2600-4800-B18A-480D8A0310A6}" type="presParOf" srcId="{79EE21C9-BE71-48D4-9863-FD71C307830D}" destId="{90A7DC07-2E6A-4810-8F1E-76130073DD02}" srcOrd="2" destOrd="0" presId="urn:microsoft.com/office/officeart/2005/8/layout/lProcess2"/>
    <dgm:cxn modelId="{806C3D3C-0EFF-4A66-8A1C-E11B0215BA76}" type="presParOf" srcId="{90A7DC07-2E6A-4810-8F1E-76130073DD02}" destId="{7E7A23F8-6FBC-4489-9194-0BB807E933C8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B1219D5-1BA4-4B62-BA67-759405FE4D80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60AE1EB-18AB-46CE-8510-6F820CDD6426}">
      <dgm:prSet phldrT="[Текст]" custT="1"/>
      <dgm:spPr/>
      <dgm:t>
        <a:bodyPr/>
        <a:lstStyle/>
        <a:p>
          <a:r>
            <a:rPr lang="ru-RU" sz="1200" dirty="0" smtClean="0">
              <a:hlinkClick xmlns:r="http://schemas.openxmlformats.org/officeDocument/2006/relationships" r:id="rId1" action="ppaction://hlinkfile"/>
            </a:rPr>
            <a:t>рисование </a:t>
          </a:r>
          <a:r>
            <a:rPr lang="ru-RU" sz="1200" dirty="0" err="1" smtClean="0">
              <a:hlinkClick xmlns:r="http://schemas.openxmlformats.org/officeDocument/2006/relationships" r:id="rId1" action="ppaction://hlinkfile"/>
            </a:rPr>
            <a:t>никами</a:t>
          </a:r>
          <a:r>
            <a:rPr lang="ru-RU" sz="1200" dirty="0" smtClean="0">
              <a:hlinkClick xmlns:r="http://schemas.openxmlformats.org/officeDocument/2006/relationships" r:id="rId1" action="ppaction://hlinkfile"/>
            </a:rPr>
            <a:t>.</a:t>
          </a:r>
          <a:r>
            <a:rPr lang="en-US" sz="1200" dirty="0" err="1" smtClean="0">
              <a:hlinkClick xmlns:r="http://schemas.openxmlformats.org/officeDocument/2006/relationships" r:id="rId1" action="ppaction://hlinkfile"/>
            </a:rPr>
            <a:t>docx</a:t>
          </a:r>
          <a:endParaRPr lang="ru-RU" sz="1200" dirty="0"/>
        </a:p>
      </dgm:t>
    </dgm:pt>
    <dgm:pt modelId="{F3FFA610-28DA-42C5-8074-4579D7F2B44B}" type="parTrans" cxnId="{24F6169A-5EBC-4EFC-8F66-1DD188D436CB}">
      <dgm:prSet/>
      <dgm:spPr/>
      <dgm:t>
        <a:bodyPr/>
        <a:lstStyle/>
        <a:p>
          <a:endParaRPr lang="ru-RU"/>
        </a:p>
      </dgm:t>
    </dgm:pt>
    <dgm:pt modelId="{203F85F7-E916-4920-BA4A-E34C577ED1EA}" type="sibTrans" cxnId="{24F6169A-5EBC-4EFC-8F66-1DD188D436CB}">
      <dgm:prSet/>
      <dgm:spPr/>
      <dgm:t>
        <a:bodyPr/>
        <a:lstStyle/>
        <a:p>
          <a:endParaRPr lang="ru-RU"/>
        </a:p>
      </dgm:t>
    </dgm:pt>
    <dgm:pt modelId="{D1AD6BF5-1300-42E6-BAD5-5A421755CD94}">
      <dgm:prSet phldrT="[Текст]" custT="1"/>
      <dgm:spPr/>
      <dgm:t>
        <a:bodyPr/>
        <a:lstStyle/>
        <a:p>
          <a:r>
            <a:rPr lang="ru-RU" sz="1100" dirty="0" smtClean="0">
              <a:hlinkClick xmlns:r="http://schemas.openxmlformats.org/officeDocument/2006/relationships" r:id="rId2" action="ppaction://hlinkfile"/>
            </a:rPr>
            <a:t>расчесывание краски.</a:t>
          </a:r>
          <a:r>
            <a:rPr lang="en-US" sz="1100" dirty="0" err="1" smtClean="0">
              <a:hlinkClick xmlns:r="http://schemas.openxmlformats.org/officeDocument/2006/relationships" r:id="rId2" action="ppaction://hlinkfile"/>
            </a:rPr>
            <a:t>docx</a:t>
          </a:r>
          <a:endParaRPr lang="ru-RU" sz="1100" dirty="0"/>
        </a:p>
      </dgm:t>
    </dgm:pt>
    <dgm:pt modelId="{E9E30AC5-89CE-491C-AB0C-9442F97E2D89}" type="parTrans" cxnId="{744B4225-9441-4612-8A13-3D7039417B17}">
      <dgm:prSet/>
      <dgm:spPr/>
      <dgm:t>
        <a:bodyPr/>
        <a:lstStyle/>
        <a:p>
          <a:endParaRPr lang="ru-RU"/>
        </a:p>
      </dgm:t>
    </dgm:pt>
    <dgm:pt modelId="{2A49EAD8-0DB2-417A-B619-54CC806AF776}" type="sibTrans" cxnId="{744B4225-9441-4612-8A13-3D7039417B17}">
      <dgm:prSet/>
      <dgm:spPr/>
      <dgm:t>
        <a:bodyPr/>
        <a:lstStyle/>
        <a:p>
          <a:endParaRPr lang="ru-RU"/>
        </a:p>
      </dgm:t>
    </dgm:pt>
    <dgm:pt modelId="{AFBE45AE-0C7D-47A9-96EB-770D962E1645}">
      <dgm:prSet custT="1"/>
      <dgm:spPr/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  <a:hlinkClick xmlns:r="http://schemas.openxmlformats.org/officeDocument/2006/relationships" r:id="rId3" action="ppaction://hlinkfile"/>
            </a:rPr>
            <a:t>\</a:t>
          </a:r>
          <a:r>
            <a:rPr lang="ru-RU" sz="1200" dirty="0" smtClean="0">
              <a:latin typeface="Times New Roman" pitchFamily="18" charset="0"/>
              <a:cs typeface="Times New Roman" pitchFamily="18" charset="0"/>
              <a:hlinkClick xmlns:r="http://schemas.openxmlformats.org/officeDocument/2006/relationships" r:id="rId4" action="ppaction://hlinkfile"/>
            </a:rPr>
            <a:t>рисование солью.</a:t>
          </a:r>
          <a:r>
            <a:rPr lang="en-US" sz="1200" dirty="0" err="1" smtClean="0">
              <a:latin typeface="Times New Roman" pitchFamily="18" charset="0"/>
              <a:cs typeface="Times New Roman" pitchFamily="18" charset="0"/>
              <a:hlinkClick xmlns:r="http://schemas.openxmlformats.org/officeDocument/2006/relationships" r:id="rId4" action="ppaction://hlinkfile"/>
            </a:rPr>
            <a:t>docx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45BBDF13-ABC8-45CC-9E01-AFC5A721BCAB}" type="parTrans" cxnId="{1BE058A5-8A1F-414A-B282-B52D237A4163}">
      <dgm:prSet/>
      <dgm:spPr/>
      <dgm:t>
        <a:bodyPr/>
        <a:lstStyle/>
        <a:p>
          <a:endParaRPr lang="ru-RU"/>
        </a:p>
      </dgm:t>
    </dgm:pt>
    <dgm:pt modelId="{63539522-82F8-4272-B7E5-77FB2058A2C6}" type="sibTrans" cxnId="{1BE058A5-8A1F-414A-B282-B52D237A4163}">
      <dgm:prSet/>
      <dgm:spPr/>
      <dgm:t>
        <a:bodyPr/>
        <a:lstStyle/>
        <a:p>
          <a:endParaRPr lang="ru-RU"/>
        </a:p>
      </dgm:t>
    </dgm:pt>
    <dgm:pt modelId="{2C3A33D6-0073-4738-AEB6-B71502C4314E}">
      <dgm:prSet phldrT="[Текст]" custT="1"/>
      <dgm:spPr/>
      <dgm:t>
        <a:bodyPr/>
        <a:lstStyle/>
        <a:p>
          <a:r>
            <a:rPr lang="ru-RU" sz="1200" dirty="0" smtClean="0">
              <a:hlinkClick xmlns:r="http://schemas.openxmlformats.org/officeDocument/2006/relationships" r:id="rId5" action="ppaction://hlinkfile"/>
            </a:rPr>
            <a:t>рисование песком.</a:t>
          </a:r>
          <a:r>
            <a:rPr lang="en-US" sz="1200" dirty="0" err="1" smtClean="0">
              <a:hlinkClick xmlns:r="http://schemas.openxmlformats.org/officeDocument/2006/relationships" r:id="rId5" action="ppaction://hlinkfile"/>
            </a:rPr>
            <a:t>docx</a:t>
          </a:r>
          <a:endParaRPr lang="ru-RU" sz="1200" dirty="0" smtClean="0"/>
        </a:p>
      </dgm:t>
    </dgm:pt>
    <dgm:pt modelId="{CA832A82-2727-4C1B-A440-033B5FC78595}" type="sibTrans" cxnId="{2CFA3BA4-3858-424F-AFFC-EAC75455DF82}">
      <dgm:prSet/>
      <dgm:spPr/>
      <dgm:t>
        <a:bodyPr/>
        <a:lstStyle/>
        <a:p>
          <a:endParaRPr lang="ru-RU"/>
        </a:p>
      </dgm:t>
    </dgm:pt>
    <dgm:pt modelId="{5D382518-007E-4F0B-8734-817DD6A74BC5}" type="parTrans" cxnId="{2CFA3BA4-3858-424F-AFFC-EAC75455DF82}">
      <dgm:prSet/>
      <dgm:spPr/>
      <dgm:t>
        <a:bodyPr/>
        <a:lstStyle/>
        <a:p>
          <a:endParaRPr lang="ru-RU"/>
        </a:p>
      </dgm:t>
    </dgm:pt>
    <dgm:pt modelId="{98C30B4E-C258-4B7F-86AC-27DF08FA4684}" type="pres">
      <dgm:prSet presAssocID="{BB1219D5-1BA4-4B62-BA67-759405FE4D80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0782553-4476-498D-A92E-476E1DDEBDC5}" type="pres">
      <dgm:prSet presAssocID="{560AE1EB-18AB-46CE-8510-6F820CDD6426}" presName="compNode" presStyleCnt="0"/>
      <dgm:spPr/>
    </dgm:pt>
    <dgm:pt modelId="{FAFB08C1-CBDE-4DD1-8831-E9A2BCA0E3F2}" type="pres">
      <dgm:prSet presAssocID="{560AE1EB-18AB-46CE-8510-6F820CDD6426}" presName="childRect" presStyleLbl="bgAcc1" presStyleIdx="0" presStyleCnt="4">
        <dgm:presLayoutVars>
          <dgm:bulletEnabled val="1"/>
        </dgm:presLayoutVars>
      </dgm:prSet>
      <dgm:spPr/>
    </dgm:pt>
    <dgm:pt modelId="{5437AE29-C0BA-48CB-A5D2-4C0DC8A75361}" type="pres">
      <dgm:prSet presAssocID="{560AE1EB-18AB-46CE-8510-6F820CDD642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2A3E28-513A-44EA-BD5E-FBE58BE69DAE}" type="pres">
      <dgm:prSet presAssocID="{560AE1EB-18AB-46CE-8510-6F820CDD6426}" presName="parentRect" presStyleLbl="alignNode1" presStyleIdx="0" presStyleCnt="4"/>
      <dgm:spPr/>
      <dgm:t>
        <a:bodyPr/>
        <a:lstStyle/>
        <a:p>
          <a:endParaRPr lang="ru-RU"/>
        </a:p>
      </dgm:t>
    </dgm:pt>
    <dgm:pt modelId="{FF2E635B-B2A9-4CC4-A78D-694910518233}" type="pres">
      <dgm:prSet presAssocID="{560AE1EB-18AB-46CE-8510-6F820CDD6426}" presName="adorn" presStyleLbl="fgAccFollowNode1" presStyleIdx="0" presStyleCnt="4" custScaleX="154614" custScaleY="142729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774CD1D4-F07A-4ADB-A669-BBE72B3917B8}" type="pres">
      <dgm:prSet presAssocID="{203F85F7-E916-4920-BA4A-E34C577ED1E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D1CD351-3344-4062-927B-79C0EB39CA86}" type="pres">
      <dgm:prSet presAssocID="{D1AD6BF5-1300-42E6-BAD5-5A421755CD94}" presName="compNode" presStyleCnt="0"/>
      <dgm:spPr/>
    </dgm:pt>
    <dgm:pt modelId="{DED86764-154E-4B85-99D3-F91AF99FBCCA}" type="pres">
      <dgm:prSet presAssocID="{D1AD6BF5-1300-42E6-BAD5-5A421755CD94}" presName="childRect" presStyleLbl="bgAcc1" presStyleIdx="1" presStyleCnt="4">
        <dgm:presLayoutVars>
          <dgm:bulletEnabled val="1"/>
        </dgm:presLayoutVars>
      </dgm:prSet>
      <dgm:spPr/>
    </dgm:pt>
    <dgm:pt modelId="{ED37F470-BF47-4138-A914-B507C420D886}" type="pres">
      <dgm:prSet presAssocID="{D1AD6BF5-1300-42E6-BAD5-5A421755CD9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62516A-FF91-461D-8CFD-52B1CD981F4E}" type="pres">
      <dgm:prSet presAssocID="{D1AD6BF5-1300-42E6-BAD5-5A421755CD94}" presName="parentRect" presStyleLbl="alignNode1" presStyleIdx="1" presStyleCnt="4"/>
      <dgm:spPr/>
      <dgm:t>
        <a:bodyPr/>
        <a:lstStyle/>
        <a:p>
          <a:endParaRPr lang="ru-RU"/>
        </a:p>
      </dgm:t>
    </dgm:pt>
    <dgm:pt modelId="{792C5947-B2AA-461B-8D40-7EAD7F9B83E5}" type="pres">
      <dgm:prSet presAssocID="{D1AD6BF5-1300-42E6-BAD5-5A421755CD94}" presName="adorn" presStyleLbl="fgAccFollowNode1" presStyleIdx="1" presStyleCnt="4" custScaleX="142485" custScaleY="138315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</dgm:pt>
    <dgm:pt modelId="{CC8666D8-B258-47A1-BCEB-302E4D44BBF3}" type="pres">
      <dgm:prSet presAssocID="{2A49EAD8-0DB2-417A-B619-54CC806AF77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F10BEF8-933C-4C41-861B-0ABC390A2FB5}" type="pres">
      <dgm:prSet presAssocID="{AFBE45AE-0C7D-47A9-96EB-770D962E1645}" presName="compNode" presStyleCnt="0"/>
      <dgm:spPr/>
    </dgm:pt>
    <dgm:pt modelId="{954A3EFD-D0E2-4D8E-981A-0D95E8404846}" type="pres">
      <dgm:prSet presAssocID="{AFBE45AE-0C7D-47A9-96EB-770D962E1645}" presName="childRect" presStyleLbl="bgAcc1" presStyleIdx="2" presStyleCnt="4" custLinFactNeighborX="-1998" custLinFactNeighborY="2433">
        <dgm:presLayoutVars>
          <dgm:bulletEnabled val="1"/>
        </dgm:presLayoutVars>
      </dgm:prSet>
      <dgm:spPr/>
    </dgm:pt>
    <dgm:pt modelId="{8BBDA425-C2F7-4078-BD7C-0C0809D49CC2}" type="pres">
      <dgm:prSet presAssocID="{AFBE45AE-0C7D-47A9-96EB-770D962E1645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60A9B-514F-4F43-9D6E-212B749B7FEC}" type="pres">
      <dgm:prSet presAssocID="{AFBE45AE-0C7D-47A9-96EB-770D962E1645}" presName="parentRect" presStyleLbl="alignNode1" presStyleIdx="2" presStyleCnt="4" custLinFactNeighborX="-1094" custLinFactNeighborY="1634"/>
      <dgm:spPr/>
      <dgm:t>
        <a:bodyPr/>
        <a:lstStyle/>
        <a:p>
          <a:endParaRPr lang="ru-RU"/>
        </a:p>
      </dgm:t>
    </dgm:pt>
    <dgm:pt modelId="{572C239F-C5AF-4F8F-884F-0A86AD3C2708}" type="pres">
      <dgm:prSet presAssocID="{AFBE45AE-0C7D-47A9-96EB-770D962E1645}" presName="adorn" presStyleLbl="fgAccFollowNode1" presStyleIdx="2" presStyleCnt="4" custScaleX="124824" custScaleY="120849" custLinFactNeighborX="-8323" custLinFactNeighborY="4480"/>
      <dgm:spPr>
        <a:blipFill rotWithShape="0">
          <a:blip xmlns:r="http://schemas.openxmlformats.org/officeDocument/2006/relationships" r:embed="rId8"/>
          <a:stretch>
            <a:fillRect/>
          </a:stretch>
        </a:blipFill>
      </dgm:spPr>
    </dgm:pt>
    <dgm:pt modelId="{31E947B6-509F-45B2-A978-8AEBBB52C230}" type="pres">
      <dgm:prSet presAssocID="{63539522-82F8-4272-B7E5-77FB2058A2C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C010F8F-F4DB-457C-816E-1BC8B5ADC08F}" type="pres">
      <dgm:prSet presAssocID="{2C3A33D6-0073-4738-AEB6-B71502C4314E}" presName="compNode" presStyleCnt="0"/>
      <dgm:spPr/>
    </dgm:pt>
    <dgm:pt modelId="{C367EF72-61AC-4DC5-A9F3-D68E152BBE41}" type="pres">
      <dgm:prSet presAssocID="{2C3A33D6-0073-4738-AEB6-B71502C4314E}" presName="childRect" presStyleLbl="bgAcc1" presStyleIdx="3" presStyleCnt="4">
        <dgm:presLayoutVars>
          <dgm:bulletEnabled val="1"/>
        </dgm:presLayoutVars>
      </dgm:prSet>
      <dgm:spPr/>
    </dgm:pt>
    <dgm:pt modelId="{2ED2A5B4-AE9D-41E3-9CA2-33102D3F9155}" type="pres">
      <dgm:prSet presAssocID="{2C3A33D6-0073-4738-AEB6-B71502C4314E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25A278-8A35-48A7-A911-7A91483F57E2}" type="pres">
      <dgm:prSet presAssocID="{2C3A33D6-0073-4738-AEB6-B71502C4314E}" presName="parentRect" presStyleLbl="alignNode1" presStyleIdx="3" presStyleCnt="4"/>
      <dgm:spPr/>
      <dgm:t>
        <a:bodyPr/>
        <a:lstStyle/>
        <a:p>
          <a:endParaRPr lang="ru-RU"/>
        </a:p>
      </dgm:t>
    </dgm:pt>
    <dgm:pt modelId="{D569722C-25B3-48AB-9C1E-2A15540C7356}" type="pres">
      <dgm:prSet presAssocID="{2C3A33D6-0073-4738-AEB6-B71502C4314E}" presName="adorn" presStyleLbl="fgAccFollowNode1" presStyleIdx="3" presStyleCnt="4" custScaleX="139463" custScaleY="136618"/>
      <dgm:spPr>
        <a:blipFill rotWithShape="0">
          <a:blip xmlns:r="http://schemas.openxmlformats.org/officeDocument/2006/relationships" r:embed="rId9"/>
          <a:stretch>
            <a:fillRect/>
          </a:stretch>
        </a:blipFill>
      </dgm:spPr>
    </dgm:pt>
  </dgm:ptLst>
  <dgm:cxnLst>
    <dgm:cxn modelId="{DE4140B3-4333-42D9-8715-53A82C426E7D}" type="presOf" srcId="{2C3A33D6-0073-4738-AEB6-B71502C4314E}" destId="{CD25A278-8A35-48A7-A911-7A91483F57E2}" srcOrd="1" destOrd="0" presId="urn:microsoft.com/office/officeart/2005/8/layout/bList2"/>
    <dgm:cxn modelId="{1A7C4050-E446-44AC-91D9-AEAEEFB6D45B}" type="presOf" srcId="{D1AD6BF5-1300-42E6-BAD5-5A421755CD94}" destId="{ED37F470-BF47-4138-A914-B507C420D886}" srcOrd="0" destOrd="0" presId="urn:microsoft.com/office/officeart/2005/8/layout/bList2"/>
    <dgm:cxn modelId="{24F6169A-5EBC-4EFC-8F66-1DD188D436CB}" srcId="{BB1219D5-1BA4-4B62-BA67-759405FE4D80}" destId="{560AE1EB-18AB-46CE-8510-6F820CDD6426}" srcOrd="0" destOrd="0" parTransId="{F3FFA610-28DA-42C5-8074-4579D7F2B44B}" sibTransId="{203F85F7-E916-4920-BA4A-E34C577ED1EA}"/>
    <dgm:cxn modelId="{744B4225-9441-4612-8A13-3D7039417B17}" srcId="{BB1219D5-1BA4-4B62-BA67-759405FE4D80}" destId="{D1AD6BF5-1300-42E6-BAD5-5A421755CD94}" srcOrd="1" destOrd="0" parTransId="{E9E30AC5-89CE-491C-AB0C-9442F97E2D89}" sibTransId="{2A49EAD8-0DB2-417A-B619-54CC806AF776}"/>
    <dgm:cxn modelId="{51EABA15-626D-40DF-8E4C-CF2A55C792C3}" type="presOf" srcId="{D1AD6BF5-1300-42E6-BAD5-5A421755CD94}" destId="{CB62516A-FF91-461D-8CFD-52B1CD981F4E}" srcOrd="1" destOrd="0" presId="urn:microsoft.com/office/officeart/2005/8/layout/bList2"/>
    <dgm:cxn modelId="{94BC39A6-381F-410E-AF5C-67D59856F8A0}" type="presOf" srcId="{AFBE45AE-0C7D-47A9-96EB-770D962E1645}" destId="{8BBDA425-C2F7-4078-BD7C-0C0809D49CC2}" srcOrd="0" destOrd="0" presId="urn:microsoft.com/office/officeart/2005/8/layout/bList2"/>
    <dgm:cxn modelId="{2CFA3BA4-3858-424F-AFFC-EAC75455DF82}" srcId="{BB1219D5-1BA4-4B62-BA67-759405FE4D80}" destId="{2C3A33D6-0073-4738-AEB6-B71502C4314E}" srcOrd="3" destOrd="0" parTransId="{5D382518-007E-4F0B-8734-817DD6A74BC5}" sibTransId="{CA832A82-2727-4C1B-A440-033B5FC78595}"/>
    <dgm:cxn modelId="{7BB11B7C-E16D-45A2-A9CE-7BBCF661A618}" type="presOf" srcId="{203F85F7-E916-4920-BA4A-E34C577ED1EA}" destId="{774CD1D4-F07A-4ADB-A669-BBE72B3917B8}" srcOrd="0" destOrd="0" presId="urn:microsoft.com/office/officeart/2005/8/layout/bList2"/>
    <dgm:cxn modelId="{1BE058A5-8A1F-414A-B282-B52D237A4163}" srcId="{BB1219D5-1BA4-4B62-BA67-759405FE4D80}" destId="{AFBE45AE-0C7D-47A9-96EB-770D962E1645}" srcOrd="2" destOrd="0" parTransId="{45BBDF13-ABC8-45CC-9E01-AFC5A721BCAB}" sibTransId="{63539522-82F8-4272-B7E5-77FB2058A2C6}"/>
    <dgm:cxn modelId="{26E18B4E-DC8E-4989-9604-3F9B077DB15E}" type="presOf" srcId="{BB1219D5-1BA4-4B62-BA67-759405FE4D80}" destId="{98C30B4E-C258-4B7F-86AC-27DF08FA4684}" srcOrd="0" destOrd="0" presId="urn:microsoft.com/office/officeart/2005/8/layout/bList2"/>
    <dgm:cxn modelId="{F160D377-76A0-48FE-8662-DAC47461D6CD}" type="presOf" srcId="{63539522-82F8-4272-B7E5-77FB2058A2C6}" destId="{31E947B6-509F-45B2-A978-8AEBBB52C230}" srcOrd="0" destOrd="0" presId="urn:microsoft.com/office/officeart/2005/8/layout/bList2"/>
    <dgm:cxn modelId="{5744D737-FA7B-4CE7-AC25-5A2F25BBC2EB}" type="presOf" srcId="{560AE1EB-18AB-46CE-8510-6F820CDD6426}" destId="{5437AE29-C0BA-48CB-A5D2-4C0DC8A75361}" srcOrd="0" destOrd="0" presId="urn:microsoft.com/office/officeart/2005/8/layout/bList2"/>
    <dgm:cxn modelId="{5BE730CD-473F-40EF-AEBE-DD41E7D96B92}" type="presOf" srcId="{2C3A33D6-0073-4738-AEB6-B71502C4314E}" destId="{2ED2A5B4-AE9D-41E3-9CA2-33102D3F9155}" srcOrd="0" destOrd="0" presId="urn:microsoft.com/office/officeart/2005/8/layout/bList2"/>
    <dgm:cxn modelId="{EA039664-97D5-4FD5-AA21-60CE6EE85562}" type="presOf" srcId="{2A49EAD8-0DB2-417A-B619-54CC806AF776}" destId="{CC8666D8-B258-47A1-BCEB-302E4D44BBF3}" srcOrd="0" destOrd="0" presId="urn:microsoft.com/office/officeart/2005/8/layout/bList2"/>
    <dgm:cxn modelId="{CDB9F5A1-1F29-47BE-A6C4-97B23D06E8A6}" type="presOf" srcId="{AFBE45AE-0C7D-47A9-96EB-770D962E1645}" destId="{D0D60A9B-514F-4F43-9D6E-212B749B7FEC}" srcOrd="1" destOrd="0" presId="urn:microsoft.com/office/officeart/2005/8/layout/bList2"/>
    <dgm:cxn modelId="{78F08F4E-EA2E-4DBF-BCBB-84F9297EEE2B}" type="presOf" srcId="{560AE1EB-18AB-46CE-8510-6F820CDD6426}" destId="{062A3E28-513A-44EA-BD5E-FBE58BE69DAE}" srcOrd="1" destOrd="0" presId="urn:microsoft.com/office/officeart/2005/8/layout/bList2"/>
    <dgm:cxn modelId="{B90AC45F-D625-4341-A887-497DBB366063}" type="presParOf" srcId="{98C30B4E-C258-4B7F-86AC-27DF08FA4684}" destId="{50782553-4476-498D-A92E-476E1DDEBDC5}" srcOrd="0" destOrd="0" presId="urn:microsoft.com/office/officeart/2005/8/layout/bList2"/>
    <dgm:cxn modelId="{AD0CF132-DF1B-4D19-99BA-91EAD1EBC499}" type="presParOf" srcId="{50782553-4476-498D-A92E-476E1DDEBDC5}" destId="{FAFB08C1-CBDE-4DD1-8831-E9A2BCA0E3F2}" srcOrd="0" destOrd="0" presId="urn:microsoft.com/office/officeart/2005/8/layout/bList2"/>
    <dgm:cxn modelId="{B183D63F-9DFD-4322-9956-595AA868FD55}" type="presParOf" srcId="{50782553-4476-498D-A92E-476E1DDEBDC5}" destId="{5437AE29-C0BA-48CB-A5D2-4C0DC8A75361}" srcOrd="1" destOrd="0" presId="urn:microsoft.com/office/officeart/2005/8/layout/bList2"/>
    <dgm:cxn modelId="{180248AC-AA61-4444-932E-75625FABF350}" type="presParOf" srcId="{50782553-4476-498D-A92E-476E1DDEBDC5}" destId="{062A3E28-513A-44EA-BD5E-FBE58BE69DAE}" srcOrd="2" destOrd="0" presId="urn:microsoft.com/office/officeart/2005/8/layout/bList2"/>
    <dgm:cxn modelId="{F36D2703-D8B4-463C-9E79-8DC20481D358}" type="presParOf" srcId="{50782553-4476-498D-A92E-476E1DDEBDC5}" destId="{FF2E635B-B2A9-4CC4-A78D-694910518233}" srcOrd="3" destOrd="0" presId="urn:microsoft.com/office/officeart/2005/8/layout/bList2"/>
    <dgm:cxn modelId="{83D7D823-190B-47E4-87F3-ADA54D8A7BB9}" type="presParOf" srcId="{98C30B4E-C258-4B7F-86AC-27DF08FA4684}" destId="{774CD1D4-F07A-4ADB-A669-BBE72B3917B8}" srcOrd="1" destOrd="0" presId="urn:microsoft.com/office/officeart/2005/8/layout/bList2"/>
    <dgm:cxn modelId="{C0A7AACC-736C-477D-814B-9204A0B12ABA}" type="presParOf" srcId="{98C30B4E-C258-4B7F-86AC-27DF08FA4684}" destId="{9D1CD351-3344-4062-927B-79C0EB39CA86}" srcOrd="2" destOrd="0" presId="urn:microsoft.com/office/officeart/2005/8/layout/bList2"/>
    <dgm:cxn modelId="{F8570DA2-2772-4E3F-A19D-23D750B00AEC}" type="presParOf" srcId="{9D1CD351-3344-4062-927B-79C0EB39CA86}" destId="{DED86764-154E-4B85-99D3-F91AF99FBCCA}" srcOrd="0" destOrd="0" presId="urn:microsoft.com/office/officeart/2005/8/layout/bList2"/>
    <dgm:cxn modelId="{EB6F1A98-7E83-4CA6-B5B1-EDAC172B8AA9}" type="presParOf" srcId="{9D1CD351-3344-4062-927B-79C0EB39CA86}" destId="{ED37F470-BF47-4138-A914-B507C420D886}" srcOrd="1" destOrd="0" presId="urn:microsoft.com/office/officeart/2005/8/layout/bList2"/>
    <dgm:cxn modelId="{7879E8F2-AB30-41B5-8DCC-404935D36B5E}" type="presParOf" srcId="{9D1CD351-3344-4062-927B-79C0EB39CA86}" destId="{CB62516A-FF91-461D-8CFD-52B1CD981F4E}" srcOrd="2" destOrd="0" presId="urn:microsoft.com/office/officeart/2005/8/layout/bList2"/>
    <dgm:cxn modelId="{87372CA9-ABF1-4CC3-97F3-5B9F41C9EE9B}" type="presParOf" srcId="{9D1CD351-3344-4062-927B-79C0EB39CA86}" destId="{792C5947-B2AA-461B-8D40-7EAD7F9B83E5}" srcOrd="3" destOrd="0" presId="urn:microsoft.com/office/officeart/2005/8/layout/bList2"/>
    <dgm:cxn modelId="{F23E28F7-06E2-4A7E-AF08-166EFA1678E2}" type="presParOf" srcId="{98C30B4E-C258-4B7F-86AC-27DF08FA4684}" destId="{CC8666D8-B258-47A1-BCEB-302E4D44BBF3}" srcOrd="3" destOrd="0" presId="urn:microsoft.com/office/officeart/2005/8/layout/bList2"/>
    <dgm:cxn modelId="{5CD34E62-5339-4036-9747-A15D9A8CC0A0}" type="presParOf" srcId="{98C30B4E-C258-4B7F-86AC-27DF08FA4684}" destId="{3F10BEF8-933C-4C41-861B-0ABC390A2FB5}" srcOrd="4" destOrd="0" presId="urn:microsoft.com/office/officeart/2005/8/layout/bList2"/>
    <dgm:cxn modelId="{F7A8BC7E-57C1-4E65-8AA9-EB23211BE472}" type="presParOf" srcId="{3F10BEF8-933C-4C41-861B-0ABC390A2FB5}" destId="{954A3EFD-D0E2-4D8E-981A-0D95E8404846}" srcOrd="0" destOrd="0" presId="urn:microsoft.com/office/officeart/2005/8/layout/bList2"/>
    <dgm:cxn modelId="{BC77E9C5-0F17-45D5-B522-2D49CCE2BC9F}" type="presParOf" srcId="{3F10BEF8-933C-4C41-861B-0ABC390A2FB5}" destId="{8BBDA425-C2F7-4078-BD7C-0C0809D49CC2}" srcOrd="1" destOrd="0" presId="urn:microsoft.com/office/officeart/2005/8/layout/bList2"/>
    <dgm:cxn modelId="{B023133B-BF46-4A7F-8075-0030BA48D7D3}" type="presParOf" srcId="{3F10BEF8-933C-4C41-861B-0ABC390A2FB5}" destId="{D0D60A9B-514F-4F43-9D6E-212B749B7FEC}" srcOrd="2" destOrd="0" presId="urn:microsoft.com/office/officeart/2005/8/layout/bList2"/>
    <dgm:cxn modelId="{43F6BAFD-CABB-4AFA-AE0D-2FA6058A0A1C}" type="presParOf" srcId="{3F10BEF8-933C-4C41-861B-0ABC390A2FB5}" destId="{572C239F-C5AF-4F8F-884F-0A86AD3C2708}" srcOrd="3" destOrd="0" presId="urn:microsoft.com/office/officeart/2005/8/layout/bList2"/>
    <dgm:cxn modelId="{4356CACA-FF10-498A-98DD-4116DE55BF3E}" type="presParOf" srcId="{98C30B4E-C258-4B7F-86AC-27DF08FA4684}" destId="{31E947B6-509F-45B2-A978-8AEBBB52C230}" srcOrd="5" destOrd="0" presId="urn:microsoft.com/office/officeart/2005/8/layout/bList2"/>
    <dgm:cxn modelId="{B0C972FC-B896-4E20-A721-68726620B2A7}" type="presParOf" srcId="{98C30B4E-C258-4B7F-86AC-27DF08FA4684}" destId="{FC010F8F-F4DB-457C-816E-1BC8B5ADC08F}" srcOrd="6" destOrd="0" presId="urn:microsoft.com/office/officeart/2005/8/layout/bList2"/>
    <dgm:cxn modelId="{DE22944D-0EAF-4445-AE73-A358E422CBF1}" type="presParOf" srcId="{FC010F8F-F4DB-457C-816E-1BC8B5ADC08F}" destId="{C367EF72-61AC-4DC5-A9F3-D68E152BBE41}" srcOrd="0" destOrd="0" presId="urn:microsoft.com/office/officeart/2005/8/layout/bList2"/>
    <dgm:cxn modelId="{97EB9ED0-E367-40E6-9CE9-FA468FB3AABB}" type="presParOf" srcId="{FC010F8F-F4DB-457C-816E-1BC8B5ADC08F}" destId="{2ED2A5B4-AE9D-41E3-9CA2-33102D3F9155}" srcOrd="1" destOrd="0" presId="urn:microsoft.com/office/officeart/2005/8/layout/bList2"/>
    <dgm:cxn modelId="{EFFAAE10-1C86-4C98-8ED4-3A0A95E8D26D}" type="presParOf" srcId="{FC010F8F-F4DB-457C-816E-1BC8B5ADC08F}" destId="{CD25A278-8A35-48A7-A911-7A91483F57E2}" srcOrd="2" destOrd="0" presId="urn:microsoft.com/office/officeart/2005/8/layout/bList2"/>
    <dgm:cxn modelId="{CC5A587F-8AEB-45FA-910C-0957C7FA2978}" type="presParOf" srcId="{FC010F8F-F4DB-457C-816E-1BC8B5ADC08F}" destId="{D569722C-25B3-48AB-9C1E-2A15540C7356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6B601F9-CB7C-476A-9ED5-EDD502146A08}">
      <dsp:nvSpPr>
        <dsp:cNvPr id="0" name=""/>
        <dsp:cNvSpPr/>
      </dsp:nvSpPr>
      <dsp:spPr>
        <a:xfrm>
          <a:off x="1010" y="2232"/>
          <a:ext cx="2069680" cy="147340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/>
            <a:t>Научно-исследователь</a:t>
          </a:r>
          <a:endParaRPr lang="en-US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/>
            <a:t>ские</a:t>
          </a:r>
          <a:r>
            <a:rPr lang="ru-RU" sz="1800" kern="1200" dirty="0" smtClean="0"/>
            <a:t> условия</a:t>
          </a:r>
          <a:endParaRPr lang="ru-RU" sz="1800" kern="1200" dirty="0"/>
        </a:p>
      </dsp:txBody>
      <dsp:txXfrm>
        <a:off x="1010" y="2232"/>
        <a:ext cx="2069680" cy="1473408"/>
      </dsp:txXfrm>
    </dsp:sp>
    <dsp:sp modelId="{DA237432-04A0-43CA-B2DA-3DEC2EE1A27A}">
      <dsp:nvSpPr>
        <dsp:cNvPr id="0" name=""/>
        <dsp:cNvSpPr/>
      </dsp:nvSpPr>
      <dsp:spPr>
        <a:xfrm>
          <a:off x="1010" y="1549311"/>
          <a:ext cx="2052237" cy="1473408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Методические условия</a:t>
          </a:r>
          <a:endParaRPr lang="ru-RU" sz="1800" kern="1200" dirty="0"/>
        </a:p>
      </dsp:txBody>
      <dsp:txXfrm>
        <a:off x="1010" y="1549311"/>
        <a:ext cx="2052237" cy="1473408"/>
      </dsp:txXfrm>
    </dsp:sp>
    <dsp:sp modelId="{E13D2F58-8B7C-4DB6-9EFF-1120D3BBC7FD}">
      <dsp:nvSpPr>
        <dsp:cNvPr id="0" name=""/>
        <dsp:cNvSpPr/>
      </dsp:nvSpPr>
      <dsp:spPr>
        <a:xfrm>
          <a:off x="1010" y="3096390"/>
          <a:ext cx="2069680" cy="1473408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Организационно-педагогические условия</a:t>
          </a:r>
          <a:endParaRPr lang="ru-RU" sz="1800" kern="1200" dirty="0"/>
        </a:p>
      </dsp:txBody>
      <dsp:txXfrm>
        <a:off x="1010" y="3096390"/>
        <a:ext cx="2069680" cy="1473408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0C47D42-880C-43E7-A18F-A2FC823BA5AA}">
      <dsp:nvSpPr>
        <dsp:cNvPr id="0" name=""/>
        <dsp:cNvSpPr/>
      </dsp:nvSpPr>
      <dsp:spPr>
        <a:xfrm>
          <a:off x="1941" y="0"/>
          <a:ext cx="2232472" cy="5715016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Монотипия</a:t>
          </a:r>
          <a:endParaRPr lang="en-US" sz="1800" kern="1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hlinkClick xmlns:r="http://schemas.openxmlformats.org/officeDocument/2006/relationships" r:id="rId1" action="ppaction://hlinkfile"/>
            </a:rPr>
            <a:t>монотипия.</a:t>
          </a:r>
          <a:r>
            <a:rPr lang="en-US" sz="18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hlinkClick xmlns:r="http://schemas.openxmlformats.org/officeDocument/2006/relationships" r:id="rId1" action="ppaction://hlinkfile"/>
            </a:rPr>
            <a:t>docx</a:t>
          </a:r>
          <a:endParaRPr lang="ru-RU" sz="1800" kern="1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941" y="2286006"/>
        <a:ext cx="2232472" cy="2286006"/>
      </dsp:txXfrm>
    </dsp:sp>
    <dsp:sp modelId="{C11D776A-A23A-4C0D-B844-297F21FEB4C1}">
      <dsp:nvSpPr>
        <dsp:cNvPr id="0" name=""/>
        <dsp:cNvSpPr/>
      </dsp:nvSpPr>
      <dsp:spPr>
        <a:xfrm>
          <a:off x="0" y="1285877"/>
          <a:ext cx="2128465" cy="216026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EEDBFC-5ABA-4197-BBCE-0C13BFE2F306}">
      <dsp:nvSpPr>
        <dsp:cNvPr id="0" name=""/>
        <dsp:cNvSpPr/>
      </dsp:nvSpPr>
      <dsp:spPr>
        <a:xfrm>
          <a:off x="2302816" y="0"/>
          <a:ext cx="2232472" cy="5715016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rgbClr val="6600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Рисование штрихом</a:t>
          </a:r>
          <a:endParaRPr lang="en-US" sz="1800" kern="1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hlinkClick xmlns:r="http://schemas.openxmlformats.org/officeDocument/2006/relationships" r:id="rId3" action="ppaction://hlinkfile"/>
            </a:rPr>
            <a:t>штрих.</a:t>
          </a:r>
          <a:r>
            <a:rPr lang="en-US" sz="18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hlinkClick xmlns:r="http://schemas.openxmlformats.org/officeDocument/2006/relationships" r:id="rId3" action="ppaction://hlinkfile"/>
            </a:rPr>
            <a:t>docx</a:t>
          </a:r>
          <a:endParaRPr lang="ru-RU" sz="1800" kern="1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302816" y="2286006"/>
        <a:ext cx="2232472" cy="2286006"/>
      </dsp:txXfrm>
    </dsp:sp>
    <dsp:sp modelId="{92BC5AC5-5853-47D5-9F73-4999380B1066}">
      <dsp:nvSpPr>
        <dsp:cNvPr id="0" name=""/>
        <dsp:cNvSpPr/>
      </dsp:nvSpPr>
      <dsp:spPr>
        <a:xfrm>
          <a:off x="2428869" y="928703"/>
          <a:ext cx="2020140" cy="2126010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BD51F4-833E-4BA0-B56C-51231F2F9B85}">
      <dsp:nvSpPr>
        <dsp:cNvPr id="0" name=""/>
        <dsp:cNvSpPr/>
      </dsp:nvSpPr>
      <dsp:spPr>
        <a:xfrm>
          <a:off x="4603691" y="0"/>
          <a:ext cx="2232472" cy="5715016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rgbClr val="6600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Рисование поролоном</a:t>
          </a:r>
          <a:endParaRPr lang="en-US" sz="1800" kern="1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hlinkClick xmlns:r="http://schemas.openxmlformats.org/officeDocument/2006/relationships" r:id="rId5" action="ppaction://hlinkfile"/>
            </a:rPr>
            <a:t>рисование </a:t>
          </a:r>
          <a:r>
            <a:rPr lang="ru-RU" sz="18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hlinkClick xmlns:r="http://schemas.openxmlformats.org/officeDocument/2006/relationships" r:id="rId5" action="ppaction://hlinkfile"/>
            </a:rPr>
            <a:t>паролоном</a:t>
          </a: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hlinkClick xmlns:r="http://schemas.openxmlformats.org/officeDocument/2006/relationships" r:id="rId5" action="ppaction://hlinkfile"/>
            </a:rPr>
            <a:t>.</a:t>
          </a:r>
          <a:r>
            <a:rPr lang="en-US" sz="18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hlinkClick xmlns:r="http://schemas.openxmlformats.org/officeDocument/2006/relationships" r:id="rId5" action="ppaction://hlinkfile"/>
            </a:rPr>
            <a:t>docx</a:t>
          </a:r>
          <a:endParaRPr lang="ru-RU" sz="1800" kern="1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603691" y="2286006"/>
        <a:ext cx="2232472" cy="2286006"/>
      </dsp:txXfrm>
    </dsp:sp>
    <dsp:sp modelId="{AC01F94E-BFF6-47E6-9D7C-BA64E41F63D4}">
      <dsp:nvSpPr>
        <dsp:cNvPr id="0" name=""/>
        <dsp:cNvSpPr/>
      </dsp:nvSpPr>
      <dsp:spPr>
        <a:xfrm>
          <a:off x="4714879" y="1428752"/>
          <a:ext cx="2023756" cy="2170295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BE3C6A-5FE1-4601-92B8-9A9BA15B2A1E}">
      <dsp:nvSpPr>
        <dsp:cNvPr id="0" name=""/>
        <dsp:cNvSpPr/>
      </dsp:nvSpPr>
      <dsp:spPr>
        <a:xfrm>
          <a:off x="6903504" y="0"/>
          <a:ext cx="2232472" cy="5715016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rgbClr val="6600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Рисование на воздушных шарах</a:t>
          </a:r>
          <a:endParaRPr lang="en-US" sz="1800" kern="1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hlinkClick xmlns:r="http://schemas.openxmlformats.org/officeDocument/2006/relationships" r:id="rId7" action="ppaction://hlinkfile"/>
            </a:rPr>
            <a:t>на воздушных шарах.</a:t>
          </a:r>
          <a:r>
            <a:rPr lang="en-US" sz="18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hlinkClick xmlns:r="http://schemas.openxmlformats.org/officeDocument/2006/relationships" r:id="rId7" action="ppaction://hlinkfile"/>
            </a:rPr>
            <a:t>docx</a:t>
          </a:r>
          <a:endParaRPr lang="en-US" sz="1800" kern="1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903504" y="2286006"/>
        <a:ext cx="2232472" cy="2286006"/>
      </dsp:txXfrm>
    </dsp:sp>
    <dsp:sp modelId="{8EDD3D0A-CC56-402E-990B-7A62DD20172F}">
      <dsp:nvSpPr>
        <dsp:cNvPr id="0" name=""/>
        <dsp:cNvSpPr/>
      </dsp:nvSpPr>
      <dsp:spPr>
        <a:xfrm>
          <a:off x="6905077" y="928684"/>
          <a:ext cx="2238921" cy="1983125"/>
        </a:xfrm>
        <a:prstGeom prst="ellipse">
          <a:avLst/>
        </a:prstGeom>
        <a:blipFill rotWithShape="0">
          <a:blip xmlns:r="http://schemas.openxmlformats.org/officeDocument/2006/relationships" r:embed="rId8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7F2B35-9139-4EA3-B91C-1ECB2750E40A}">
      <dsp:nvSpPr>
        <dsp:cNvPr id="0" name=""/>
        <dsp:cNvSpPr/>
      </dsp:nvSpPr>
      <dsp:spPr>
        <a:xfrm flipV="1">
          <a:off x="178582" y="4971093"/>
          <a:ext cx="8412480" cy="45717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45B5631-59BF-42D3-819B-F79E04B53C4B}">
      <dsp:nvSpPr>
        <dsp:cNvPr id="0" name=""/>
        <dsp:cNvSpPr/>
      </dsp:nvSpPr>
      <dsp:spPr>
        <a:xfrm>
          <a:off x="-713517" y="0"/>
          <a:ext cx="5927629" cy="3857652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5">
            <a:lumMod val="75000"/>
          </a:schemeClr>
        </a:solidFill>
        <a:ln>
          <a:solidFill>
            <a:schemeClr val="accent1">
              <a:lumMod val="7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4D3D42-7F3E-44B3-B026-7ADBA0778F41}">
      <dsp:nvSpPr>
        <dsp:cNvPr id="0" name=""/>
        <dsp:cNvSpPr/>
      </dsp:nvSpPr>
      <dsp:spPr>
        <a:xfrm>
          <a:off x="572218" y="250747"/>
          <a:ext cx="1543060" cy="1543060"/>
        </a:xfrm>
        <a:prstGeom prst="roundRect">
          <a:avLst/>
        </a:prstGeom>
        <a:solidFill>
          <a:srgbClr val="FF6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Раздувание краски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kern="1200" dirty="0" smtClean="0">
              <a:hlinkClick xmlns:r="http://schemas.openxmlformats.org/officeDocument/2006/relationships" r:id="rId1" action="ppaction://hlinkfile"/>
            </a:rPr>
            <a:t>раздувание краски.</a:t>
          </a:r>
          <a:r>
            <a:rPr lang="en-US" kern="1200" dirty="0" err="1" smtClean="0">
              <a:hlinkClick xmlns:r="http://schemas.openxmlformats.org/officeDocument/2006/relationships" r:id="rId1" action="ppaction://hlinkfile"/>
            </a:rPr>
            <a:t>docx</a:t>
          </a:r>
          <a:endParaRPr lang="ru-RU" kern="1200" dirty="0"/>
        </a:p>
      </dsp:txBody>
      <dsp:txXfrm>
        <a:off x="572218" y="250747"/>
        <a:ext cx="1543060" cy="1543060"/>
      </dsp:txXfrm>
    </dsp:sp>
    <dsp:sp modelId="{EF682425-2D0A-46A9-9C6E-E7C47BD4E4EB}">
      <dsp:nvSpPr>
        <dsp:cNvPr id="0" name=""/>
        <dsp:cNvSpPr/>
      </dsp:nvSpPr>
      <dsp:spPr>
        <a:xfrm>
          <a:off x="2385314" y="250747"/>
          <a:ext cx="1543060" cy="1543060"/>
        </a:xfrm>
        <a:prstGeom prst="roundRect">
          <a:avLst/>
        </a:prstGeom>
        <a:solidFill>
          <a:srgbClr val="FF6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Кляксография</a:t>
          </a:r>
          <a:endParaRPr lang="en-US" sz="18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>
              <a:latin typeface="Times New Roman" pitchFamily="18" charset="0"/>
              <a:cs typeface="Times New Roman" pitchFamily="18" charset="0"/>
              <a:hlinkClick xmlns:r="http://schemas.openxmlformats.org/officeDocument/2006/relationships" r:id="rId2" action="ppaction://hlinkfile"/>
            </a:rPr>
            <a:t>кляксография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  <a:hlinkClick xmlns:r="http://schemas.openxmlformats.org/officeDocument/2006/relationships" r:id="rId2" action="ppaction://hlinkfile"/>
            </a:rPr>
            <a:t>.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  <a:hlinkClick xmlns:r="http://schemas.openxmlformats.org/officeDocument/2006/relationships" r:id="rId2" action="ppaction://hlinkfile"/>
            </a:rPr>
            <a:t>docx</a:t>
          </a:r>
          <a:endParaRPr lang="ru-RU" sz="1800" kern="1200" dirty="0" smtClean="0">
            <a:latin typeface="Times New Roman" pitchFamily="18" charset="0"/>
            <a:cs typeface="Times New Roman" pitchFamily="18" charset="0"/>
          </a:endParaRPr>
        </a:p>
      </dsp:txBody>
      <dsp:txXfrm>
        <a:off x="2385314" y="250747"/>
        <a:ext cx="1543060" cy="1543060"/>
      </dsp:txXfrm>
    </dsp:sp>
    <dsp:sp modelId="{EABF7E1C-DA5D-418D-AE52-D6350FE3A288}">
      <dsp:nvSpPr>
        <dsp:cNvPr id="0" name=""/>
        <dsp:cNvSpPr/>
      </dsp:nvSpPr>
      <dsp:spPr>
        <a:xfrm>
          <a:off x="572218" y="2063843"/>
          <a:ext cx="1543060" cy="1543060"/>
        </a:xfrm>
        <a:prstGeom prst="roundRect">
          <a:avLst/>
        </a:prstGeom>
        <a:solidFill>
          <a:srgbClr val="FF6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Фотокопия</a:t>
          </a:r>
          <a:endParaRPr lang="en-US" sz="18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  <a:hlinkClick xmlns:r="http://schemas.openxmlformats.org/officeDocument/2006/relationships" r:id="rId3" action="ppaction://hlinkfile"/>
            </a:rPr>
            <a:t>фотокопия- рисование свечой.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  <a:hlinkClick xmlns:r="http://schemas.openxmlformats.org/officeDocument/2006/relationships" r:id="rId3" action="ppaction://hlinkfile"/>
            </a:rPr>
            <a:t>docx</a:t>
          </a:r>
          <a:endParaRPr lang="ru-RU" sz="1800" kern="1200" dirty="0" smtClean="0">
            <a:latin typeface="Times New Roman" pitchFamily="18" charset="0"/>
            <a:cs typeface="Times New Roman" pitchFamily="18" charset="0"/>
          </a:endParaRPr>
        </a:p>
      </dsp:txBody>
      <dsp:txXfrm>
        <a:off x="572218" y="2063843"/>
        <a:ext cx="1543060" cy="1543060"/>
      </dsp:txXfrm>
    </dsp:sp>
    <dsp:sp modelId="{232A23A0-0378-4122-A4F4-E0FABE6CE38C}">
      <dsp:nvSpPr>
        <dsp:cNvPr id="0" name=""/>
        <dsp:cNvSpPr/>
      </dsp:nvSpPr>
      <dsp:spPr>
        <a:xfrm>
          <a:off x="2476324" y="2102127"/>
          <a:ext cx="1543060" cy="1543060"/>
        </a:xfrm>
        <a:prstGeom prst="roundRect">
          <a:avLst/>
        </a:prstGeom>
        <a:solidFill>
          <a:srgbClr val="FF6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Граттаж</a:t>
          </a:r>
          <a:endParaRPr lang="en-US" sz="18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>
              <a:latin typeface="Times New Roman" pitchFamily="18" charset="0"/>
              <a:cs typeface="Times New Roman" pitchFamily="18" charset="0"/>
              <a:hlinkClick xmlns:r="http://schemas.openxmlformats.org/officeDocument/2006/relationships" r:id="rId4" action="ppaction://hlinkfile"/>
            </a:rPr>
            <a:t>гратаж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  <a:hlinkClick xmlns:r="http://schemas.openxmlformats.org/officeDocument/2006/relationships" r:id="rId4" action="ppaction://hlinkfile"/>
            </a:rPr>
            <a:t>.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  <a:hlinkClick xmlns:r="http://schemas.openxmlformats.org/officeDocument/2006/relationships" r:id="rId4" action="ppaction://hlinkfile"/>
            </a:rPr>
            <a:t>docx</a:t>
          </a:r>
          <a:endParaRPr lang="ru-RU" sz="1800" kern="1200" dirty="0" smtClean="0">
            <a:latin typeface="Times New Roman" pitchFamily="18" charset="0"/>
            <a:cs typeface="Times New Roman" pitchFamily="18" charset="0"/>
          </a:endParaRPr>
        </a:p>
      </dsp:txBody>
      <dsp:txXfrm>
        <a:off x="2476324" y="2102127"/>
        <a:ext cx="1543060" cy="154306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F02F548-673D-4F9E-8B32-617997EA65EC}">
      <dsp:nvSpPr>
        <dsp:cNvPr id="0" name=""/>
        <dsp:cNvSpPr/>
      </dsp:nvSpPr>
      <dsp:spPr>
        <a:xfrm>
          <a:off x="0" y="0"/>
          <a:ext cx="2163216" cy="5643578"/>
        </a:xfrm>
        <a:prstGeom prst="roundRect">
          <a:avLst>
            <a:gd name="adj" fmla="val 10000"/>
          </a:avLst>
        </a:prstGeom>
        <a:noFill/>
        <a:ln w="38100">
          <a:solidFill>
            <a:schemeClr val="accent2">
              <a:lumMod val="75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Восковые </a:t>
          </a: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мелки+акарельная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краска</a:t>
          </a:r>
          <a:endParaRPr lang="en-US" sz="18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  <a:hlinkClick xmlns:r="http://schemas.openxmlformats.org/officeDocument/2006/relationships" r:id="rId1" action="ppaction://hlinkfile"/>
            </a:rPr>
            <a:t>восковые </a:t>
          </a:r>
          <a:r>
            <a:rPr lang="ru-RU" sz="1600" kern="1200" dirty="0" err="1" smtClean="0">
              <a:latin typeface="Times New Roman" pitchFamily="18" charset="0"/>
              <a:cs typeface="Times New Roman" pitchFamily="18" charset="0"/>
              <a:hlinkClick xmlns:r="http://schemas.openxmlformats.org/officeDocument/2006/relationships" r:id="rId1" action="ppaction://hlinkfile"/>
            </a:rPr>
            <a:t>карандаши+акварель</a:t>
          </a:r>
          <a:r>
            <a:rPr lang="ru-RU" sz="1600" kern="1200" dirty="0" smtClean="0">
              <a:latin typeface="Times New Roman" pitchFamily="18" charset="0"/>
              <a:cs typeface="Times New Roman" pitchFamily="18" charset="0"/>
              <a:hlinkClick xmlns:r="http://schemas.openxmlformats.org/officeDocument/2006/relationships" r:id="rId1" action="ppaction://hlinkfile"/>
            </a:rPr>
            <a:t>.</a:t>
          </a:r>
          <a:r>
            <a:rPr lang="en-US" sz="1600" kern="1200" dirty="0" err="1" smtClean="0">
              <a:latin typeface="Times New Roman" pitchFamily="18" charset="0"/>
              <a:cs typeface="Times New Roman" pitchFamily="18" charset="0"/>
              <a:hlinkClick xmlns:r="http://schemas.openxmlformats.org/officeDocument/2006/relationships" r:id="rId1" action="ppaction://hlinkfile"/>
            </a:rPr>
            <a:t>docx</a:t>
          </a:r>
          <a:endParaRPr lang="ru-RU" sz="1600" kern="1200" dirty="0" smtClean="0">
            <a:latin typeface="Times New Roman" pitchFamily="18" charset="0"/>
            <a:cs typeface="Times New Roman" pitchFamily="18" charset="0"/>
          </a:endParaRPr>
        </a:p>
      </dsp:txBody>
      <dsp:txXfrm>
        <a:off x="0" y="0"/>
        <a:ext cx="2163216" cy="1693073"/>
      </dsp:txXfrm>
    </dsp:sp>
    <dsp:sp modelId="{6D6AD5EE-6D12-4B54-A7EE-7386D05D220C}">
      <dsp:nvSpPr>
        <dsp:cNvPr id="0" name=""/>
        <dsp:cNvSpPr/>
      </dsp:nvSpPr>
      <dsp:spPr>
        <a:xfrm>
          <a:off x="2285977" y="0"/>
          <a:ext cx="2163216" cy="5643578"/>
        </a:xfrm>
        <a:prstGeom prst="roundRect">
          <a:avLst>
            <a:gd name="adj" fmla="val 10000"/>
          </a:avLst>
        </a:prstGeom>
        <a:noFill/>
        <a:ln w="38100">
          <a:solidFill>
            <a:schemeClr val="accent2">
              <a:lumMod val="75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Печать листьев</a:t>
          </a:r>
          <a:endParaRPr lang="en-US" sz="18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  <a:hlinkClick xmlns:r="http://schemas.openxmlformats.org/officeDocument/2006/relationships" r:id="rId2" action="ppaction://hlinkfile"/>
            </a:rPr>
            <a:t>печать листьев.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  <a:hlinkClick xmlns:r="http://schemas.openxmlformats.org/officeDocument/2006/relationships" r:id="rId2" action="ppaction://hlinkfile"/>
            </a:rPr>
            <a:t>docx</a:t>
          </a:r>
          <a:endParaRPr lang="ru-RU" sz="1800" kern="1200" dirty="0" smtClean="0">
            <a:latin typeface="Times New Roman" pitchFamily="18" charset="0"/>
            <a:cs typeface="Times New Roman" pitchFamily="18" charset="0"/>
          </a:endParaRPr>
        </a:p>
      </dsp:txBody>
      <dsp:txXfrm>
        <a:off x="2285977" y="0"/>
        <a:ext cx="2163216" cy="1693073"/>
      </dsp:txXfrm>
    </dsp:sp>
    <dsp:sp modelId="{BB477817-72A3-41B8-9EBD-7C84EEDE3F99}">
      <dsp:nvSpPr>
        <dsp:cNvPr id="0" name=""/>
        <dsp:cNvSpPr/>
      </dsp:nvSpPr>
      <dsp:spPr>
        <a:xfrm>
          <a:off x="4653120" y="0"/>
          <a:ext cx="2163216" cy="5643578"/>
        </a:xfrm>
        <a:prstGeom prst="roundRect">
          <a:avLst>
            <a:gd name="adj" fmla="val 10000"/>
          </a:avLst>
        </a:prstGeom>
        <a:noFill/>
        <a:ln w="38100">
          <a:solidFill>
            <a:schemeClr val="accent2">
              <a:lumMod val="75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Рисование пальчиками</a:t>
          </a:r>
          <a:endParaRPr lang="en-US" sz="18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  <a:hlinkClick xmlns:r="http://schemas.openxmlformats.org/officeDocument/2006/relationships" r:id="rId3" action="ppaction://hlinkfile"/>
            </a:rPr>
            <a:t>рисование пальчиками.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  <a:hlinkClick xmlns:r="http://schemas.openxmlformats.org/officeDocument/2006/relationships" r:id="rId3" action="ppaction://hlinkfile"/>
            </a:rPr>
            <a:t>docx</a:t>
          </a:r>
          <a:endParaRPr lang="ru-RU" sz="1800" kern="1200" dirty="0" smtClean="0">
            <a:latin typeface="Times New Roman" pitchFamily="18" charset="0"/>
            <a:cs typeface="Times New Roman" pitchFamily="18" charset="0"/>
          </a:endParaRPr>
        </a:p>
      </dsp:txBody>
      <dsp:txXfrm>
        <a:off x="4653120" y="0"/>
        <a:ext cx="2163216" cy="1693073"/>
      </dsp:txXfrm>
    </dsp:sp>
    <dsp:sp modelId="{A78902C9-546F-45F2-A6E2-CE241D9CAE7F}">
      <dsp:nvSpPr>
        <dsp:cNvPr id="0" name=""/>
        <dsp:cNvSpPr/>
      </dsp:nvSpPr>
      <dsp:spPr>
        <a:xfrm>
          <a:off x="6980783" y="0"/>
          <a:ext cx="2163216" cy="5643578"/>
        </a:xfrm>
        <a:prstGeom prst="roundRect">
          <a:avLst>
            <a:gd name="adj" fmla="val 10000"/>
          </a:avLst>
        </a:prstGeom>
        <a:noFill/>
        <a:ln w="38100">
          <a:solidFill>
            <a:schemeClr val="accent2">
              <a:lumMod val="75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Рисование методом тычка</a:t>
          </a:r>
          <a:endParaRPr lang="en-US" sz="18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  <a:hlinkClick xmlns:r="http://schemas.openxmlformats.org/officeDocument/2006/relationships" r:id="rId4" action="ppaction://hlinkfile"/>
            </a:rPr>
            <a:t>рисование методом тычка.</a:t>
          </a:r>
          <a:r>
            <a:rPr lang="en-US" sz="1800" kern="1200" dirty="0" err="1" smtClean="0">
              <a:latin typeface="Times New Roman" pitchFamily="18" charset="0"/>
              <a:cs typeface="Times New Roman" pitchFamily="18" charset="0"/>
              <a:hlinkClick xmlns:r="http://schemas.openxmlformats.org/officeDocument/2006/relationships" r:id="rId4" action="ppaction://hlinkfile"/>
            </a:rPr>
            <a:t>docx</a:t>
          </a:r>
          <a:endParaRPr lang="ru-RU" sz="1800" kern="1200" dirty="0" smtClean="0">
            <a:latin typeface="Times New Roman" pitchFamily="18" charset="0"/>
            <a:cs typeface="Times New Roman" pitchFamily="18" charset="0"/>
          </a:endParaRPr>
        </a:p>
      </dsp:txBody>
      <dsp:txXfrm>
        <a:off x="6980783" y="0"/>
        <a:ext cx="2163216" cy="1693073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9E3A00-7480-41F5-8447-87B7B1084AD7}" type="datetimeFigureOut">
              <a:rPr lang="ru-RU" smtClean="0"/>
              <a:pPr/>
              <a:t>16.12.2014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0832A6-3183-4197-8EC5-EE015F4E04C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832A6-3183-4197-8EC5-EE015F4E04CD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45.jpeg"/><Relationship Id="rId5" Type="http://schemas.openxmlformats.org/officeDocument/2006/relationships/diagramQuickStyle" Target="../diagrams/quickStyle4.xml"/><Relationship Id="rId15" Type="http://schemas.openxmlformats.org/officeDocument/2006/relationships/image" Target="../media/image49.jpeg"/><Relationship Id="rId10" Type="http://schemas.openxmlformats.org/officeDocument/2006/relationships/image" Target="../media/image44.jpeg"/><Relationship Id="rId4" Type="http://schemas.openxmlformats.org/officeDocument/2006/relationships/diagramLayout" Target="../diagrams/layout4.xml"/><Relationship Id="rId9" Type="http://schemas.openxmlformats.org/officeDocument/2006/relationships/image" Target="../media/image43.jpeg"/><Relationship Id="rId1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57.jpe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56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emaclub.ru/" TargetMode="External"/><Relationship Id="rId3" Type="http://schemas.openxmlformats.org/officeDocument/2006/relationships/image" Target="../media/image70.jpeg"/><Relationship Id="rId7" Type="http://schemas.openxmlformats.org/officeDocument/2006/relationships/hyperlink" Target="http://www.skazka.com.ru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solnet.ee/" TargetMode="External"/><Relationship Id="rId5" Type="http://schemas.openxmlformats.org/officeDocument/2006/relationships/hyperlink" Target="http://www.kinder.ru/" TargetMode="External"/><Relationship Id="rId4" Type="http://schemas.openxmlformats.org/officeDocument/2006/relationships/hyperlink" Target="http://allbest.r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18" Type="http://schemas.openxmlformats.org/officeDocument/2006/relationships/image" Target="../media/image1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2.png"/><Relationship Id="rId17" Type="http://schemas.openxmlformats.org/officeDocument/2006/relationships/image" Target="../media/image17.jpeg"/><Relationship Id="rId2" Type="http://schemas.openxmlformats.org/officeDocument/2006/relationships/image" Target="../media/image1.png"/><Relationship Id="rId16" Type="http://schemas.openxmlformats.org/officeDocument/2006/relationships/image" Target="../media/image16.jpeg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1.jpe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9.png"/><Relationship Id="rId1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shared.ru/slide/238250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gif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37.jpeg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41.jpeg"/><Relationship Id="rId10" Type="http://schemas.openxmlformats.org/officeDocument/2006/relationships/image" Target="../media/image36.jpeg"/><Relationship Id="rId4" Type="http://schemas.openxmlformats.org/officeDocument/2006/relationships/diagramLayout" Target="../diagrams/layout3.xml"/><Relationship Id="rId9" Type="http://schemas.openxmlformats.org/officeDocument/2006/relationships/image" Target="../media/image35.jpeg"/><Relationship Id="rId1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слайды\0b6c1bcfc1e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C:\Users\user\Desktop\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1071546"/>
            <a:ext cx="2206641" cy="38576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/>
          <p:cNvSpPr txBox="1"/>
          <p:nvPr/>
        </p:nvSpPr>
        <p:spPr>
          <a:xfrm>
            <a:off x="0" y="4857760"/>
            <a:ext cx="8786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Monotype Corsiva" pitchFamily="66" charset="0"/>
              </a:rPr>
              <a:t>Бубнова Екатерина Станиславовна</a:t>
            </a:r>
            <a:endParaRPr lang="ru-RU" sz="48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14546" y="5643578"/>
            <a:ext cx="45720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i="1" dirty="0" smtClean="0">
                <a:solidFill>
                  <a:schemeClr val="tx2">
                    <a:lumMod val="50000"/>
                  </a:schemeClr>
                </a:solidFill>
                <a:latin typeface="Sylfaen" pitchFamily="18" charset="0"/>
                <a:cs typeface="IrisUPC" pitchFamily="34" charset="-34"/>
              </a:rPr>
              <a:t>воспитатель</a:t>
            </a:r>
          </a:p>
          <a:p>
            <a:pPr algn="ctr"/>
            <a:r>
              <a:rPr lang="ru-RU" sz="2400" i="1" dirty="0" smtClean="0">
                <a:solidFill>
                  <a:schemeClr val="tx2">
                    <a:lumMod val="50000"/>
                  </a:schemeClr>
                </a:solidFill>
                <a:latin typeface="Sylfaen" pitchFamily="18" charset="0"/>
                <a:cs typeface="IrisUPC" pitchFamily="34" charset="-34"/>
              </a:rPr>
              <a:t>МБДОУ д/с </a:t>
            </a:r>
            <a:r>
              <a:rPr lang="en-US" sz="2400" i="1" dirty="0" smtClean="0">
                <a:solidFill>
                  <a:schemeClr val="tx2">
                    <a:lumMod val="50000"/>
                  </a:schemeClr>
                </a:solidFill>
                <a:latin typeface="Sylfaen" pitchFamily="18" charset="0"/>
                <a:cs typeface="IrisUPC" pitchFamily="34" charset="-34"/>
              </a:rPr>
              <a:t>1</a:t>
            </a:r>
            <a:r>
              <a:rPr lang="ru-RU" sz="2400" i="1" dirty="0" smtClean="0">
                <a:solidFill>
                  <a:schemeClr val="tx2">
                    <a:lumMod val="50000"/>
                  </a:schemeClr>
                </a:solidFill>
                <a:latin typeface="Sylfaen" pitchFamily="18" charset="0"/>
                <a:cs typeface="IrisUPC" pitchFamily="34" charset="-34"/>
              </a:rPr>
              <a:t>0 </a:t>
            </a:r>
            <a:r>
              <a:rPr lang="ru-RU" sz="2400" i="1" dirty="0" smtClean="0">
                <a:solidFill>
                  <a:schemeClr val="tx2">
                    <a:lumMod val="50000"/>
                  </a:schemeClr>
                </a:solidFill>
                <a:latin typeface="Sylfaen" pitchFamily="18" charset="0"/>
                <a:cs typeface="IrisUPC" pitchFamily="34" charset="-34"/>
              </a:rPr>
              <a:t>«Белочка»</a:t>
            </a:r>
          </a:p>
        </p:txBody>
      </p:sp>
      <p:pic>
        <p:nvPicPr>
          <p:cNvPr id="1029" name="Picture 5" descr="C:\Users\user\Desktop\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137898">
            <a:off x="446150" y="2284562"/>
            <a:ext cx="1935374" cy="2580499"/>
          </a:xfrm>
          <a:prstGeom prst="cloudCallou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Users\user\Desktop\IMG_828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14290"/>
            <a:ext cx="2643174" cy="1982381"/>
          </a:xfrm>
          <a:prstGeom prst="cloudCallou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0" y="214290"/>
            <a:ext cx="8358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Визитная карточка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5072066" y="2428868"/>
            <a:ext cx="3429024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i="1" u="sng" dirty="0" smtClean="0">
                <a:latin typeface="Monotype Corsiva" pitchFamily="66" charset="0"/>
                <a:cs typeface="Times New Roman" pitchFamily="18" charset="0"/>
              </a:rPr>
              <a:t>Мой девиз: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Monotype Corsiva" pitchFamily="66" charset="0"/>
                <a:cs typeface="Times New Roman" pitchFamily="18" charset="0"/>
              </a:rPr>
              <a:t>«Жить не только ради детей,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Monotype Corsiva" pitchFamily="66" charset="0"/>
                <a:cs typeface="Times New Roman" pitchFamily="18" charset="0"/>
              </a:rPr>
              <a:t>но и вместе с детьми,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Monotype Corsiva" pitchFamily="66" charset="0"/>
                <a:cs typeface="Times New Roman" pitchFamily="18" charset="0"/>
              </a:rPr>
              <a:t>разделяя все их радости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Monotype Corsiva" pitchFamily="66" charset="0"/>
                <a:cs typeface="Times New Roman" pitchFamily="18" charset="0"/>
              </a:rPr>
              <a:t>и невзгоды»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14" name="Рисунок 13" descr="IMG_106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00694" y="928670"/>
            <a:ext cx="3107553" cy="2071702"/>
          </a:xfrm>
          <a:prstGeom prst="cloudCallou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слайды\0b6c1bcfc1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214290"/>
            <a:ext cx="8358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Деятельностный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аспект личного вклада педагога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развитие образования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0" y="1214422"/>
          <a:ext cx="9144000" cy="5643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Рисунок 5" descr="IMG_003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3000372"/>
            <a:ext cx="2250298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0035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4786322"/>
            <a:ext cx="2035983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170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357422" y="4714884"/>
            <a:ext cx="2071670" cy="14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_1702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357422" y="2895596"/>
            <a:ext cx="2000264" cy="153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_1918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643438" y="3000372"/>
            <a:ext cx="2285984" cy="1523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IMG_1931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714876" y="4786322"/>
            <a:ext cx="2143140" cy="14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IMG_1116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965205" y="3000372"/>
            <a:ext cx="2178795" cy="1452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IMG_1134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000860" y="4786322"/>
            <a:ext cx="2143140" cy="1571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слайды\0b6c1bcfc1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142852"/>
            <a:ext cx="8358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Деятельностный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аспект личного вклада педагога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развитие образования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Схема 7"/>
          <p:cNvGraphicFramePr/>
          <p:nvPr/>
        </p:nvGraphicFramePr>
        <p:xfrm>
          <a:off x="500034" y="1142960"/>
          <a:ext cx="7858180" cy="5715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Рисунок 11" descr="article4438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5918" y="1142984"/>
            <a:ext cx="2205036" cy="1598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15" descr="IMG_2028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1142984"/>
            <a:ext cx="2214578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8" descr="12345(7)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00562" y="4214818"/>
            <a:ext cx="2214578" cy="162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20141105_162646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85918" y="4214818"/>
            <a:ext cx="2231127" cy="1692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0" y="4929198"/>
            <a:ext cx="1643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Рисование </a:t>
            </a: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солью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86578" y="4857760"/>
            <a:ext cx="2000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Рисование  песком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2143116"/>
            <a:ext cx="1643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Рисование нитками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16" y="2000240"/>
            <a:ext cx="1928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Расчесывание краски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слайды\0b6c1bcfc1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214290"/>
            <a:ext cx="8358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Диапазон личного вклада педагога в развитие образования и степень его новизны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00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4572008"/>
            <a:ext cx="2678925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00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786058"/>
            <a:ext cx="2643174" cy="1762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00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00826" y="2738411"/>
            <a:ext cx="2428892" cy="1619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003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28992" y="5095884"/>
            <a:ext cx="2643174" cy="1762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003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00166" y="1095337"/>
            <a:ext cx="2571768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_997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15074" y="4572007"/>
            <a:ext cx="2607455" cy="1738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3000364" y="3357562"/>
            <a:ext cx="3000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Интегрированное занятие </a:t>
            </a:r>
          </a:p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«Волшебница Зима»</a:t>
            </a:r>
            <a:endParaRPr lang="ru-RU" sz="2400" b="1" dirty="0">
              <a:solidFill>
                <a:schemeClr val="accent4">
                  <a:lumMod val="75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12" name="Рисунок 11" descr="IMG_0037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43438" y="1142984"/>
            <a:ext cx="2536017" cy="1690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слайды\0b6c1bcfc1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3" name="Диаграмма 2"/>
          <p:cNvGraphicFramePr/>
          <p:nvPr/>
        </p:nvGraphicFramePr>
        <p:xfrm>
          <a:off x="785786" y="1397000"/>
          <a:ext cx="6834214" cy="4818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357166"/>
            <a:ext cx="8358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Результативность профессиональной педагогической деятельности и достигнутые эффекты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слайды\0b6c1bcfc1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57158" y="1643050"/>
            <a:ext cx="728667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/>
              <a:t>Диагностические методики  </a:t>
            </a:r>
          </a:p>
          <a:p>
            <a:r>
              <a:rPr lang="ru-RU" sz="2000" i="1" dirty="0" smtClean="0"/>
              <a:t>по художественно-эстетическому развитию детей:</a:t>
            </a:r>
          </a:p>
          <a:p>
            <a:endParaRPr lang="ru-RU" i="1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57158" y="4286256"/>
            <a:ext cx="87868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Анализ результатов продуктов деятельности детей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57158" y="3110814"/>
            <a:ext cx="878684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Диагностические задания  по программе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 рождения до школы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Н.Е. Вераксы, Т.С. Комаровой, М.А. Васильевой. Старшая группа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57166"/>
            <a:ext cx="8358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Результативность профессиональной педагогической деятельности и достигнутые эффекты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MG_10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7" y="4786322"/>
            <a:ext cx="1983357" cy="1714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DSC0588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71803" y="4857760"/>
            <a:ext cx="2190766" cy="16430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слайды\0b6c1bcfc1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C:\Users\user\Desktop\svidetelstvo-144121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608" y="1000108"/>
            <a:ext cx="2566392" cy="361492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4282" y="1643050"/>
            <a:ext cx="4929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Методическая разработка предназначена для использования  начинающими педагогами ДОУ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85720" y="3214686"/>
            <a:ext cx="4429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Область применения - в художественно-эстетическом развитии дошкольников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57158" y="4000504"/>
            <a:ext cx="30003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Трудности при решении проблемы</a:t>
            </a:r>
          </a:p>
          <a:p>
            <a:pPr lvl="0"/>
            <a:endParaRPr lang="ru-RU" dirty="0" smtClean="0"/>
          </a:p>
          <a:p>
            <a:pPr lvl="0"/>
            <a:r>
              <a:rPr lang="ru-RU" dirty="0" smtClean="0"/>
              <a:t>- дифференцированный подход к каждому ребенку</a:t>
            </a:r>
          </a:p>
          <a:p>
            <a:r>
              <a:rPr lang="ru-RU" dirty="0" smtClean="0"/>
              <a:t>-плавный переход с одного уровня на другой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57166"/>
            <a:ext cx="83582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Транслируемость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практических достижений профессиональной деятельности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педагогического работника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Screenshot_2014-12-08-11-07-5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2643182"/>
            <a:ext cx="1643074" cy="292102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14282" y="2214554"/>
            <a:ext cx="39290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u="sng" dirty="0" smtClean="0"/>
              <a:t>http://nsportal.ru/detskiy-sad/risovanie/2014/12/07/tema-razvitie-khudozhestvenno-esteticheskogo-vospriyatiya</a:t>
            </a:r>
            <a:r>
              <a:rPr lang="ru-RU" sz="1200" u="sng" dirty="0" smtClean="0"/>
              <a:t>/</a:t>
            </a:r>
            <a:endParaRPr lang="ru-RU" sz="1200" u="sng" dirty="0"/>
          </a:p>
        </p:txBody>
      </p:sp>
      <p:pic>
        <p:nvPicPr>
          <p:cNvPr id="12" name="Рисунок 11" descr="Screenshot_2014-12-08-11-07-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57554" y="4063980"/>
            <a:ext cx="1571636" cy="279402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14282" y="2714620"/>
            <a:ext cx="45005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u="sng" dirty="0" smtClean="0"/>
              <a:t>http://www.maam.ru/users/KateBubnova</a:t>
            </a:r>
            <a:endParaRPr lang="ru-RU" sz="1400" u="sng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слайды\0b6c1bcfc1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user\Desktop\слайды\IajrMTGCVz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500438"/>
            <a:ext cx="3292477" cy="270943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57166"/>
            <a:ext cx="8358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Список литературы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500034" y="1000108"/>
            <a:ext cx="8929686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Плаксина Л.И. программа специальных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(коррекционных) образовательных учреждений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IV вида (для детей с нарушением зрения).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571472" y="2143116"/>
            <a:ext cx="85725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2.Дружинина Л. А. Коррекционная работа в детском саду для детей с нарушением зрения. –М. : Издательство «Экзамен», 2006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1472" y="2714621"/>
            <a:ext cx="62865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Акуненок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Т.С. Использование в ДОУ приемов нетрадиционного рисования // Дошкольное образование. – 2010. - №18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143372" y="2500306"/>
            <a:ext cx="4000528" cy="320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hlinkClick r:id="rId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Times New Roman" pitchFamily="18" charset="0"/>
              <a:cs typeface="Times New Roman" pitchFamily="18" charset="0"/>
              <a:hlinkClick r:id="rId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hlinkClick r:id="rId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Times New Roman" pitchFamily="18" charset="0"/>
              <a:cs typeface="Times New Roman" pitchFamily="18" charset="0"/>
              <a:hlinkClick r:id="rId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hlinkClick r:id="rId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Times New Roman" pitchFamily="18" charset="0"/>
              <a:cs typeface="Times New Roman" pitchFamily="18" charset="0"/>
              <a:hlinkClick r:id="rId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hlinkClick r:id="rId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Times New Roman" pitchFamily="18" charset="0"/>
              <a:cs typeface="Times New Roman" pitchFamily="18" charset="0"/>
              <a:hlinkClick r:id="rId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"/>
              </a:rPr>
              <a:t>http://allbest.ru/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/>
              </a:rPr>
              <a:t>http://www.kinder.ru/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6"/>
              </a:rPr>
              <a:t>http://www.solnet.ee/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7"/>
              </a:rPr>
              <a:t>http://www.skazka.com.ru/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hlinkClick r:id="rId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8"/>
              </a:rPr>
              <a:t>http://www.semaclub.ru/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слайды\0b6c1bcfc1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85852" y="1643050"/>
            <a:ext cx="721523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«Развитие художественно – эстетического восприятия окружающего мира у детей с нарушением зрения посредством использования нетрадиционных техник  и материалов  в изобразительной деятельности»</a:t>
            </a:r>
            <a:endParaRPr lang="ru-RU" sz="4000" i="1" dirty="0" smtClean="0">
              <a:solidFill>
                <a:schemeClr val="accent1">
                  <a:lumMod val="75000"/>
                </a:schemeClr>
              </a:solidFill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2050" name="Picture 2" descr="K:\Нетрадиц. техники рисование\Фото\school142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4490100"/>
            <a:ext cx="2179609" cy="2367900"/>
          </a:xfrm>
          <a:prstGeom prst="rect">
            <a:avLst/>
          </a:prstGeom>
          <a:noFill/>
        </p:spPr>
      </p:pic>
      <p:pic>
        <p:nvPicPr>
          <p:cNvPr id="2051" name="Picture 3" descr="K:\Нетрадиц. техники рисование\Фото\ладошки\IMG_19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260426">
            <a:off x="207736" y="4534670"/>
            <a:ext cx="2935922" cy="1957281"/>
          </a:xfrm>
          <a:prstGeom prst="flowChartAlternateProcess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0" y="428604"/>
            <a:ext cx="8358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Тема презентации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слайды\0b6c1bcfc1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428604"/>
            <a:ext cx="8358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Условия формирования личного вклада педагога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развитие образования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357158" y="2000240"/>
          <a:ext cx="2071702" cy="4572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Рисунок 5" descr="b4854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00364" y="1857364"/>
            <a:ext cx="997241" cy="15001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1338548261_2012-06-01_09175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429124" y="1857364"/>
            <a:ext cx="1033459" cy="15001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 descr="img_95090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929322" y="1857364"/>
            <a:ext cx="1157095" cy="16430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 descr="1004226970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286644" y="1714488"/>
            <a:ext cx="1095376" cy="16430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 descr="сертификат сайта нспотрал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643174" y="5357826"/>
            <a:ext cx="1132133" cy="1500174"/>
          </a:xfrm>
          <a:prstGeom prst="rect">
            <a:avLst/>
          </a:prstGeom>
        </p:spPr>
      </p:pic>
      <p:pic>
        <p:nvPicPr>
          <p:cNvPr id="14" name="Picture 3" descr="D:\Мои документы\Мои рисунки\Мои рисунки\Мастер-класс\SDC18937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000760" y="5214950"/>
            <a:ext cx="1357322" cy="9908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 descr="вебинар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571736" y="3429000"/>
            <a:ext cx="1340016" cy="1857365"/>
          </a:xfrm>
          <a:prstGeom prst="rect">
            <a:avLst/>
          </a:prstGeom>
        </p:spPr>
      </p:pic>
      <p:pic>
        <p:nvPicPr>
          <p:cNvPr id="17" name="Рисунок 16" descr="IMG_1986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358082" y="5500702"/>
            <a:ext cx="1619260" cy="11430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 descr="курсы 2013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16200000">
            <a:off x="5566317" y="3291940"/>
            <a:ext cx="1444832" cy="2004705"/>
          </a:xfrm>
          <a:prstGeom prst="rect">
            <a:avLst/>
          </a:prstGeom>
        </p:spPr>
      </p:pic>
      <p:pic>
        <p:nvPicPr>
          <p:cNvPr id="18" name="Рисунок 17" descr="письмо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000496" y="3500438"/>
            <a:ext cx="1175423" cy="1643050"/>
          </a:xfrm>
          <a:prstGeom prst="rect">
            <a:avLst/>
          </a:prstGeom>
        </p:spPr>
      </p:pic>
      <p:pic>
        <p:nvPicPr>
          <p:cNvPr id="19" name="Рисунок 18" descr="IMG_9979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929190" y="5786454"/>
            <a:ext cx="1285884" cy="8572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Picture 6" descr="D:\Мои документы\Мои рисунки\Мои рисунки\квилинг\DSC03163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358082" y="3714752"/>
            <a:ext cx="1595449" cy="11965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Picture 5" descr="D:\Мои документы\Мои рисунки\Мои рисунки\квилинг\DSC03168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857620" y="5286388"/>
            <a:ext cx="1371541" cy="10286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слайды\0b6c1bcfc1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57158" y="3714752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/>
              <a:t>…</a:t>
            </a:r>
            <a:endParaRPr lang="ru-RU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357166"/>
            <a:ext cx="8358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Актуальность личного вклада педагога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развитие образования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85918" y="2071678"/>
            <a:ext cx="56436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Недостаточно разработана проблема обучения 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нетрадиционным техникам рисования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как средства развития зрительного восприятия детей старшего дошкольного возраста с функциональными нарушениями зрения.</a:t>
            </a:r>
            <a:endParaRPr lang="ru-RU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IMG_00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759930">
            <a:off x="5976481" y="3616870"/>
            <a:ext cx="2804897" cy="22145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article-9602_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28860" y="3643314"/>
            <a:ext cx="3788727" cy="26412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20141105_10453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9036170">
            <a:off x="-39326" y="3896319"/>
            <a:ext cx="2804875" cy="20342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слайды\0b6c1bcfc1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57166"/>
            <a:ext cx="8358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Теоретическое обоснование личного вклада педагога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развитие образования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brai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3429000"/>
            <a:ext cx="2355614" cy="1714512"/>
          </a:xfrm>
          <a:prstGeom prst="cloud">
            <a:avLst/>
          </a:prstGeom>
          <a:ln w="57150">
            <a:solidFill>
              <a:srgbClr val="FF0000"/>
            </a:solidFill>
          </a:ln>
        </p:spPr>
      </p:pic>
      <p:pic>
        <p:nvPicPr>
          <p:cNvPr id="11" name="Рисунок 10" descr="верх 1(35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71802" y="3643314"/>
            <a:ext cx="2000264" cy="1735713"/>
          </a:xfrm>
          <a:prstGeom prst="cloud">
            <a:avLst/>
          </a:prstGeom>
          <a:ln w="57150">
            <a:solidFill>
              <a:srgbClr val="FFC000"/>
            </a:solidFill>
          </a:ln>
        </p:spPr>
      </p:pic>
      <p:pic>
        <p:nvPicPr>
          <p:cNvPr id="12" name="Рисунок 11" descr="239_html_154fd0f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43570" y="3571876"/>
            <a:ext cx="2596943" cy="1674104"/>
          </a:xfrm>
          <a:prstGeom prst="cloud">
            <a:avLst/>
          </a:prstGeom>
          <a:ln w="57150">
            <a:solidFill>
              <a:srgbClr val="1BD50D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285720" y="5643578"/>
            <a:ext cx="2214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Умственная деятельность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43174" y="5715016"/>
            <a:ext cx="2143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Личностные качества ребенка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86380" y="5500702"/>
            <a:ext cx="29289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Специфические особенности детей с нарушением зрения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2143108" y="1714488"/>
            <a:ext cx="4357718" cy="1428760"/>
          </a:xfrm>
          <a:prstGeom prst="wedgeRect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Изобразительная деятельность</a:t>
            </a:r>
            <a:endParaRPr lang="ru-RU" sz="2400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слайды\0b6c1bcfc1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42918"/>
            <a:ext cx="8358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Цели и задачи педагогической деятельности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857488" y="1714488"/>
            <a:ext cx="2928958" cy="27860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 Формирования изобразительных навыков и умений, интереса к эстетической стороне окружающей действительности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5643570" y="4286256"/>
            <a:ext cx="2643206" cy="14287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 rot="1681940">
            <a:off x="5238873" y="4659005"/>
            <a:ext cx="38354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знакомство с материалами и технологиями </a:t>
            </a:r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 rot="19603754">
            <a:off x="687578" y="4492318"/>
            <a:ext cx="23778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развитие осязания </a:t>
            </a:r>
          </a:p>
          <a:p>
            <a:r>
              <a:rPr lang="ru-RU" b="1" dirty="0" smtClean="0"/>
              <a:t>и мелкой моторики</a:t>
            </a:r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3357554" y="4572008"/>
            <a:ext cx="17859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развитие восприятия сюжетных изображений</a:t>
            </a: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 rot="20029976">
            <a:off x="5744233" y="1556204"/>
            <a:ext cx="27166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формирование </a:t>
            </a:r>
          </a:p>
          <a:p>
            <a:r>
              <a:rPr lang="ru-RU" b="1" dirty="0" smtClean="0"/>
              <a:t>сенсорных эталонов</a:t>
            </a:r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 rot="1447937">
            <a:off x="299659" y="1728851"/>
            <a:ext cx="26255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/>
              <a:t>развитие </a:t>
            </a:r>
          </a:p>
          <a:p>
            <a:pPr algn="r"/>
            <a:r>
              <a:rPr lang="ru-RU" b="1" dirty="0" smtClean="0"/>
              <a:t>графических умений</a:t>
            </a:r>
            <a:endParaRPr lang="ru-RU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слайды\0b6c1bcfc1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500042"/>
            <a:ext cx="8358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Ведущая педагогическая идея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1538" y="2000240"/>
            <a:ext cx="62151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BC5D32"/>
                </a:solidFill>
                <a:latin typeface="Monotype Corsiva" pitchFamily="66" charset="0"/>
              </a:rPr>
              <a:t>«Включение воспитанников в собственный творческий поиск во время занятий, а так же в свободной деятельности посредством использования нетрадиционных техник рисования»</a:t>
            </a:r>
            <a:endParaRPr lang="ru-RU" sz="2400" b="1" dirty="0">
              <a:solidFill>
                <a:srgbClr val="BC5D32"/>
              </a:solidFill>
              <a:latin typeface="Monotype Corsiva" pitchFamily="66" charset="0"/>
            </a:endParaRPr>
          </a:p>
        </p:txBody>
      </p:sp>
      <p:pic>
        <p:nvPicPr>
          <p:cNvPr id="6" name="Рисунок 5" descr="IMG_19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532923">
            <a:off x="441265" y="4184671"/>
            <a:ext cx="2913076" cy="1942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IMG_197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26005">
            <a:off x="4154104" y="4178368"/>
            <a:ext cx="2964645" cy="1976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1306191123_2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58082" y="2214554"/>
            <a:ext cx="1576111" cy="1571612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слайды\0b6c1bcfc1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214290"/>
            <a:ext cx="8358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Деятельностный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аспект личного вклада педагога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развитие образования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Схема 11"/>
          <p:cNvGraphicFramePr/>
          <p:nvPr/>
        </p:nvGraphicFramePr>
        <p:xfrm>
          <a:off x="0" y="1142984"/>
          <a:ext cx="9144000" cy="5715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слайды\0b6c1bcfc1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214290"/>
            <a:ext cx="8358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Деятельностный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аспект личного вклада педагога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развитие образования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2285984" y="1571612"/>
          <a:ext cx="4500594" cy="3857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Рисунок 4" descr="IMG_200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9688850">
            <a:off x="427397" y="1487118"/>
            <a:ext cx="1333509" cy="2000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83932283_4195696_list_3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85918" y="1500174"/>
            <a:ext cx="968069" cy="12858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IMG_1934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0427172">
            <a:off x="6196280" y="1150820"/>
            <a:ext cx="1500198" cy="10001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IMG_1908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1344600">
            <a:off x="6462063" y="2123956"/>
            <a:ext cx="1841621" cy="12277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3" descr="IMG_2074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21446478">
            <a:off x="796356" y="3747510"/>
            <a:ext cx="1880894" cy="125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IMG_2078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20669964">
            <a:off x="927596" y="5100789"/>
            <a:ext cx="2000230" cy="13334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 descr="IMG_2048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1653843" flipH="1">
            <a:off x="6176182" y="5063114"/>
            <a:ext cx="1799312" cy="1199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 descr="88591384_1323462184AVPBDU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rot="345395">
            <a:off x="6698654" y="3727078"/>
            <a:ext cx="1729700" cy="1182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849</TotalTime>
  <Words>486</Words>
  <Application>Microsoft Office PowerPoint</Application>
  <PresentationFormat>Экран (4:3)</PresentationFormat>
  <Paragraphs>154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Admin</cp:lastModifiedBy>
  <cp:revision>115</cp:revision>
  <dcterms:created xsi:type="dcterms:W3CDTF">2014-12-07T19:12:15Z</dcterms:created>
  <dcterms:modified xsi:type="dcterms:W3CDTF">2014-12-16T13:31:20Z</dcterms:modified>
</cp:coreProperties>
</file>